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4"/>
  </p:notesMasterIdLst>
  <p:handoutMasterIdLst>
    <p:handoutMasterId r:id="rId35"/>
  </p:handoutMasterIdLst>
  <p:sldIdLst>
    <p:sldId id="297" r:id="rId5"/>
    <p:sldId id="277" r:id="rId6"/>
    <p:sldId id="298" r:id="rId7"/>
    <p:sldId id="300" r:id="rId8"/>
    <p:sldId id="299" r:id="rId9"/>
    <p:sldId id="301" r:id="rId10"/>
    <p:sldId id="302" r:id="rId11"/>
    <p:sldId id="280" r:id="rId12"/>
    <p:sldId id="315" r:id="rId13"/>
    <p:sldId id="308" r:id="rId14"/>
    <p:sldId id="256" r:id="rId15"/>
    <p:sldId id="309" r:id="rId16"/>
    <p:sldId id="289" r:id="rId17"/>
    <p:sldId id="295" r:id="rId18"/>
    <p:sldId id="278" r:id="rId19"/>
    <p:sldId id="266" r:id="rId20"/>
    <p:sldId id="262" r:id="rId21"/>
    <p:sldId id="264" r:id="rId22"/>
    <p:sldId id="303" r:id="rId23"/>
    <p:sldId id="304" r:id="rId24"/>
    <p:sldId id="261" r:id="rId25"/>
    <p:sldId id="305" r:id="rId26"/>
    <p:sldId id="306" r:id="rId27"/>
    <p:sldId id="307" r:id="rId28"/>
    <p:sldId id="311" r:id="rId29"/>
    <p:sldId id="310" r:id="rId30"/>
    <p:sldId id="312" r:id="rId31"/>
    <p:sldId id="313" r:id="rId32"/>
    <p:sldId id="314" r:id="rId33"/>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98CB82-247A-4F5C-BF7E-371620E595A9}" v="9" dt="2022-01-31T23:56:53.2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892" autoAdjust="0"/>
    <p:restoredTop sz="94660"/>
  </p:normalViewPr>
  <p:slideViewPr>
    <p:cSldViewPr snapToGrid="0">
      <p:cViewPr varScale="1">
        <p:scale>
          <a:sx n="103" d="100"/>
          <a:sy n="103" d="100"/>
        </p:scale>
        <p:origin x="114" y="276"/>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3882" y="13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Cruz Lercari" userId="263afc136d00261a" providerId="LiveId" clId="{F08DF9F9-319D-43F3-9F37-A0A96CFB87BF}"/>
    <pc:docChg chg="undo redo custSel addSld delSld modSld sldOrd">
      <pc:chgData name="Juan Cruz Lercari" userId="263afc136d00261a" providerId="LiveId" clId="{F08DF9F9-319D-43F3-9F37-A0A96CFB87BF}" dt="2021-12-26T01:19:26.769" v="5215" actId="20577"/>
      <pc:docMkLst>
        <pc:docMk/>
      </pc:docMkLst>
      <pc:sldChg chg="addSp delSp modSp add del mod">
        <pc:chgData name="Juan Cruz Lercari" userId="263afc136d00261a" providerId="LiveId" clId="{F08DF9F9-319D-43F3-9F37-A0A96CFB87BF}" dt="2021-12-26T01:19:26.769" v="5215" actId="20577"/>
        <pc:sldMkLst>
          <pc:docMk/>
          <pc:sldMk cId="1738561688" sldId="261"/>
        </pc:sldMkLst>
        <pc:spChg chg="mod">
          <ac:chgData name="Juan Cruz Lercari" userId="263afc136d00261a" providerId="LiveId" clId="{F08DF9F9-319D-43F3-9F37-A0A96CFB87BF}" dt="2021-12-26T00:06:30.370" v="2014" actId="20577"/>
          <ac:spMkLst>
            <pc:docMk/>
            <pc:sldMk cId="1738561688" sldId="261"/>
            <ac:spMk id="2" creationId="{67708C79-A4AC-4B5D-92DF-600737E4D11A}"/>
          </ac:spMkLst>
        </pc:spChg>
        <pc:spChg chg="mod">
          <ac:chgData name="Juan Cruz Lercari" userId="263afc136d00261a" providerId="LiveId" clId="{F08DF9F9-319D-43F3-9F37-A0A96CFB87BF}" dt="2021-12-26T00:13:25.563" v="2653" actId="27636"/>
          <ac:spMkLst>
            <pc:docMk/>
            <pc:sldMk cId="1738561688" sldId="261"/>
            <ac:spMk id="3" creationId="{7D779DE4-CAEA-4617-897E-FEC9A2AC2D6A}"/>
          </ac:spMkLst>
        </pc:spChg>
        <pc:spChg chg="mod">
          <ac:chgData name="Juan Cruz Lercari" userId="263afc136d00261a" providerId="LiveId" clId="{F08DF9F9-319D-43F3-9F37-A0A96CFB87BF}" dt="2021-12-26T01:14:12.787" v="5008" actId="1076"/>
          <ac:spMkLst>
            <pc:docMk/>
            <pc:sldMk cId="1738561688" sldId="261"/>
            <ac:spMk id="4" creationId="{F5FF1291-56EB-4A7B-A198-1D91F9ECC5D3}"/>
          </ac:spMkLst>
        </pc:spChg>
        <pc:spChg chg="mod">
          <ac:chgData name="Juan Cruz Lercari" userId="263afc136d00261a" providerId="LiveId" clId="{F08DF9F9-319D-43F3-9F37-A0A96CFB87BF}" dt="2021-12-26T01:14:03.428" v="5007" actId="1076"/>
          <ac:spMkLst>
            <pc:docMk/>
            <pc:sldMk cId="1738561688" sldId="261"/>
            <ac:spMk id="5" creationId="{6184E21C-7534-4FB5-9709-F7D1A11034F3}"/>
          </ac:spMkLst>
        </pc:spChg>
        <pc:spChg chg="mod">
          <ac:chgData name="Juan Cruz Lercari" userId="263afc136d00261a" providerId="LiveId" clId="{F08DF9F9-319D-43F3-9F37-A0A96CFB87BF}" dt="2021-12-26T01:18:10.014" v="5020" actId="20577"/>
          <ac:spMkLst>
            <pc:docMk/>
            <pc:sldMk cId="1738561688" sldId="261"/>
            <ac:spMk id="6" creationId="{5C594564-4FC6-401A-8586-44735EE819EC}"/>
          </ac:spMkLst>
        </pc:spChg>
        <pc:spChg chg="mod">
          <ac:chgData name="Juan Cruz Lercari" userId="263afc136d00261a" providerId="LiveId" clId="{F08DF9F9-319D-43F3-9F37-A0A96CFB87BF}" dt="2021-12-26T00:54:08.168" v="4971" actId="20577"/>
          <ac:spMkLst>
            <pc:docMk/>
            <pc:sldMk cId="1738561688" sldId="261"/>
            <ac:spMk id="7" creationId="{D7EB25CA-DA83-483D-AF83-0001BDF2DE2B}"/>
          </ac:spMkLst>
        </pc:spChg>
        <pc:spChg chg="mod">
          <ac:chgData name="Juan Cruz Lercari" userId="263afc136d00261a" providerId="LiveId" clId="{F08DF9F9-319D-43F3-9F37-A0A96CFB87BF}" dt="2021-12-26T01:14:25.796" v="5010" actId="313"/>
          <ac:spMkLst>
            <pc:docMk/>
            <pc:sldMk cId="1738561688" sldId="261"/>
            <ac:spMk id="8" creationId="{B46CE8C6-E12D-4A0D-8553-7FFA31941D56}"/>
          </ac:spMkLst>
        </pc:spChg>
        <pc:spChg chg="mod">
          <ac:chgData name="Juan Cruz Lercari" userId="263afc136d00261a" providerId="LiveId" clId="{F08DF9F9-319D-43F3-9F37-A0A96CFB87BF}" dt="2021-12-26T00:36:08.824" v="4941" actId="1076"/>
          <ac:spMkLst>
            <pc:docMk/>
            <pc:sldMk cId="1738561688" sldId="261"/>
            <ac:spMk id="9" creationId="{1C7D5285-85DF-4331-A6FA-1AE847CA47AE}"/>
          </ac:spMkLst>
        </pc:spChg>
        <pc:spChg chg="mod">
          <ac:chgData name="Juan Cruz Lercari" userId="263afc136d00261a" providerId="LiveId" clId="{F08DF9F9-319D-43F3-9F37-A0A96CFB87BF}" dt="2021-12-26T01:19:26.769" v="5215" actId="20577"/>
          <ac:spMkLst>
            <pc:docMk/>
            <pc:sldMk cId="1738561688" sldId="261"/>
            <ac:spMk id="10" creationId="{02D305EF-9A88-496B-BFC1-D589A01EE381}"/>
          </ac:spMkLst>
        </pc:spChg>
        <pc:spChg chg="add del">
          <ac:chgData name="Juan Cruz Lercari" userId="263afc136d00261a" providerId="LiveId" clId="{F08DF9F9-319D-43F3-9F37-A0A96CFB87BF}" dt="2021-12-26T00:06:15.228" v="1996" actId="478"/>
          <ac:spMkLst>
            <pc:docMk/>
            <pc:sldMk cId="1738561688" sldId="261"/>
            <ac:spMk id="11" creationId="{40BF6865-7FAE-4B56-A995-ADF1582DCC64}"/>
          </ac:spMkLst>
        </pc:spChg>
        <pc:spChg chg="add del">
          <ac:chgData name="Juan Cruz Lercari" userId="263afc136d00261a" providerId="LiveId" clId="{F08DF9F9-319D-43F3-9F37-A0A96CFB87BF}" dt="2021-12-26T00:06:17.551" v="1997" actId="478"/>
          <ac:spMkLst>
            <pc:docMk/>
            <pc:sldMk cId="1738561688" sldId="261"/>
            <ac:spMk id="12" creationId="{7312B71A-5E84-41DE-9754-5F6291F6DFB7}"/>
          </ac:spMkLst>
        </pc:spChg>
      </pc:sldChg>
      <pc:sldChg chg="ord">
        <pc:chgData name="Juan Cruz Lercari" userId="263afc136d00261a" providerId="LiveId" clId="{F08DF9F9-319D-43F3-9F37-A0A96CFB87BF}" dt="2021-12-25T23:12:01.188" v="92"/>
        <pc:sldMkLst>
          <pc:docMk/>
          <pc:sldMk cId="2243494996" sldId="277"/>
        </pc:sldMkLst>
      </pc:sldChg>
      <pc:sldChg chg="addSp delSp modSp mod">
        <pc:chgData name="Juan Cruz Lercari" userId="263afc136d00261a" providerId="LiveId" clId="{F08DF9F9-319D-43F3-9F37-A0A96CFB87BF}" dt="2021-12-26T00:03:27.128" v="1949" actId="20577"/>
        <pc:sldMkLst>
          <pc:docMk/>
          <pc:sldMk cId="1417396711" sldId="280"/>
        </pc:sldMkLst>
        <pc:spChg chg="del">
          <ac:chgData name="Juan Cruz Lercari" userId="263afc136d00261a" providerId="LiveId" clId="{F08DF9F9-319D-43F3-9F37-A0A96CFB87BF}" dt="2021-12-25T23:45:53.447" v="1295" actId="478"/>
          <ac:spMkLst>
            <pc:docMk/>
            <pc:sldMk cId="1417396711" sldId="280"/>
            <ac:spMk id="2" creationId="{935C0770-A36E-4500-AA2E-F3DE8416AD1E}"/>
          </ac:spMkLst>
        </pc:spChg>
        <pc:spChg chg="del">
          <ac:chgData name="Juan Cruz Lercari" userId="263afc136d00261a" providerId="LiveId" clId="{F08DF9F9-319D-43F3-9F37-A0A96CFB87BF}" dt="2021-12-25T23:45:57.066" v="1297" actId="478"/>
          <ac:spMkLst>
            <pc:docMk/>
            <pc:sldMk cId="1417396711" sldId="280"/>
            <ac:spMk id="3" creationId="{2CC7E0A4-FE8E-4F7B-8370-1FA3484B6144}"/>
          </ac:spMkLst>
        </pc:spChg>
        <pc:spChg chg="del">
          <ac:chgData name="Juan Cruz Lercari" userId="263afc136d00261a" providerId="LiveId" clId="{F08DF9F9-319D-43F3-9F37-A0A96CFB87BF}" dt="2021-12-25T23:45:45.125" v="1293" actId="478"/>
          <ac:spMkLst>
            <pc:docMk/>
            <pc:sldMk cId="1417396711" sldId="280"/>
            <ac:spMk id="5" creationId="{AB97FAAF-FD5C-4EDE-A2D8-148266453488}"/>
          </ac:spMkLst>
        </pc:spChg>
        <pc:spChg chg="del">
          <ac:chgData name="Juan Cruz Lercari" userId="263afc136d00261a" providerId="LiveId" clId="{F08DF9F9-319D-43F3-9F37-A0A96CFB87BF}" dt="2021-12-25T23:45:45.125" v="1293" actId="478"/>
          <ac:spMkLst>
            <pc:docMk/>
            <pc:sldMk cId="1417396711" sldId="280"/>
            <ac:spMk id="6" creationId="{7F0BD43D-EBFD-48E7-A1D3-EB9228D4C58B}"/>
          </ac:spMkLst>
        </pc:spChg>
        <pc:spChg chg="del">
          <ac:chgData name="Juan Cruz Lercari" userId="263afc136d00261a" providerId="LiveId" clId="{F08DF9F9-319D-43F3-9F37-A0A96CFB87BF}" dt="2021-12-25T23:45:45.125" v="1293" actId="478"/>
          <ac:spMkLst>
            <pc:docMk/>
            <pc:sldMk cId="1417396711" sldId="280"/>
            <ac:spMk id="7" creationId="{E9C0C8B1-2DBC-40B1-BBA7-7B3D396478A1}"/>
          </ac:spMkLst>
        </pc:spChg>
        <pc:spChg chg="del">
          <ac:chgData name="Juan Cruz Lercari" userId="263afc136d00261a" providerId="LiveId" clId="{F08DF9F9-319D-43F3-9F37-A0A96CFB87BF}" dt="2021-12-25T23:45:45.125" v="1293" actId="478"/>
          <ac:spMkLst>
            <pc:docMk/>
            <pc:sldMk cId="1417396711" sldId="280"/>
            <ac:spMk id="8" creationId="{B2F06784-6A30-4941-B70A-A58B611950D4}"/>
          </ac:spMkLst>
        </pc:spChg>
        <pc:spChg chg="add del mod">
          <ac:chgData name="Juan Cruz Lercari" userId="263afc136d00261a" providerId="LiveId" clId="{F08DF9F9-319D-43F3-9F37-A0A96CFB87BF}" dt="2021-12-25T23:45:48.590" v="1294" actId="478"/>
          <ac:spMkLst>
            <pc:docMk/>
            <pc:sldMk cId="1417396711" sldId="280"/>
            <ac:spMk id="10" creationId="{03A718D8-9BC1-4876-942F-9E1871767D2F}"/>
          </ac:spMkLst>
        </pc:spChg>
        <pc:spChg chg="add del mod">
          <ac:chgData name="Juan Cruz Lercari" userId="263afc136d00261a" providerId="LiveId" clId="{F08DF9F9-319D-43F3-9F37-A0A96CFB87BF}" dt="2021-12-25T23:45:48.590" v="1294" actId="478"/>
          <ac:spMkLst>
            <pc:docMk/>
            <pc:sldMk cId="1417396711" sldId="280"/>
            <ac:spMk id="12" creationId="{21B27516-B4E5-44CB-AC0C-7FE136A69FAE}"/>
          </ac:spMkLst>
        </pc:spChg>
        <pc:spChg chg="add del mod">
          <ac:chgData name="Juan Cruz Lercari" userId="263afc136d00261a" providerId="LiveId" clId="{F08DF9F9-319D-43F3-9F37-A0A96CFB87BF}" dt="2021-12-25T23:45:48.590" v="1294" actId="478"/>
          <ac:spMkLst>
            <pc:docMk/>
            <pc:sldMk cId="1417396711" sldId="280"/>
            <ac:spMk id="14" creationId="{A05880B1-913D-4520-85A8-0CF7E895890A}"/>
          </ac:spMkLst>
        </pc:spChg>
        <pc:spChg chg="add del mod">
          <ac:chgData name="Juan Cruz Lercari" userId="263afc136d00261a" providerId="LiveId" clId="{F08DF9F9-319D-43F3-9F37-A0A96CFB87BF}" dt="2021-12-25T23:45:48.590" v="1294" actId="478"/>
          <ac:spMkLst>
            <pc:docMk/>
            <pc:sldMk cId="1417396711" sldId="280"/>
            <ac:spMk id="16" creationId="{0F440D96-A635-477E-976B-85C2B3A42526}"/>
          </ac:spMkLst>
        </pc:spChg>
        <pc:spChg chg="add del mod">
          <ac:chgData name="Juan Cruz Lercari" userId="263afc136d00261a" providerId="LiveId" clId="{F08DF9F9-319D-43F3-9F37-A0A96CFB87BF}" dt="2021-12-25T23:45:48.590" v="1294" actId="478"/>
          <ac:spMkLst>
            <pc:docMk/>
            <pc:sldMk cId="1417396711" sldId="280"/>
            <ac:spMk id="18" creationId="{78B1D271-0ED7-46AD-8685-5F6BBC6AE0B9}"/>
          </ac:spMkLst>
        </pc:spChg>
        <pc:spChg chg="add del mod">
          <ac:chgData name="Juan Cruz Lercari" userId="263afc136d00261a" providerId="LiveId" clId="{F08DF9F9-319D-43F3-9F37-A0A96CFB87BF}" dt="2021-12-25T23:45:48.590" v="1294" actId="478"/>
          <ac:spMkLst>
            <pc:docMk/>
            <pc:sldMk cId="1417396711" sldId="280"/>
            <ac:spMk id="20" creationId="{9A46D663-3406-4AD4-90A0-B78640825E37}"/>
          </ac:spMkLst>
        </pc:spChg>
        <pc:spChg chg="add del mod">
          <ac:chgData name="Juan Cruz Lercari" userId="263afc136d00261a" providerId="LiveId" clId="{F08DF9F9-319D-43F3-9F37-A0A96CFB87BF}" dt="2021-12-25T23:45:48.590" v="1294" actId="478"/>
          <ac:spMkLst>
            <pc:docMk/>
            <pc:sldMk cId="1417396711" sldId="280"/>
            <ac:spMk id="22" creationId="{7D907DFE-B633-4692-8D72-0412A2C6A49E}"/>
          </ac:spMkLst>
        </pc:spChg>
        <pc:spChg chg="del">
          <ac:chgData name="Juan Cruz Lercari" userId="263afc136d00261a" providerId="LiveId" clId="{F08DF9F9-319D-43F3-9F37-A0A96CFB87BF}" dt="2021-12-25T23:45:45.125" v="1293" actId="478"/>
          <ac:spMkLst>
            <pc:docMk/>
            <pc:sldMk cId="1417396711" sldId="280"/>
            <ac:spMk id="24" creationId="{568D7422-F48C-4829-8937-7DA701F3303B}"/>
          </ac:spMkLst>
        </pc:spChg>
        <pc:spChg chg="del">
          <ac:chgData name="Juan Cruz Lercari" userId="263afc136d00261a" providerId="LiveId" clId="{F08DF9F9-319D-43F3-9F37-A0A96CFB87BF}" dt="2021-12-25T23:45:45.125" v="1293" actId="478"/>
          <ac:spMkLst>
            <pc:docMk/>
            <pc:sldMk cId="1417396711" sldId="280"/>
            <ac:spMk id="25" creationId="{225FED20-8F0E-4B86-88AD-F902806B2CA0}"/>
          </ac:spMkLst>
        </pc:spChg>
        <pc:spChg chg="del">
          <ac:chgData name="Juan Cruz Lercari" userId="263afc136d00261a" providerId="LiveId" clId="{F08DF9F9-319D-43F3-9F37-A0A96CFB87BF}" dt="2021-12-25T23:45:45.125" v="1293" actId="478"/>
          <ac:spMkLst>
            <pc:docMk/>
            <pc:sldMk cId="1417396711" sldId="280"/>
            <ac:spMk id="26" creationId="{2329531A-E68A-4913-9B66-062FBAC6D24D}"/>
          </ac:spMkLst>
        </pc:spChg>
        <pc:spChg chg="del">
          <ac:chgData name="Juan Cruz Lercari" userId="263afc136d00261a" providerId="LiveId" clId="{F08DF9F9-319D-43F3-9F37-A0A96CFB87BF}" dt="2021-12-25T23:45:45.125" v="1293" actId="478"/>
          <ac:spMkLst>
            <pc:docMk/>
            <pc:sldMk cId="1417396711" sldId="280"/>
            <ac:spMk id="27" creationId="{69ADCED5-CED8-4991-9B1E-DB7381BE7431}"/>
          </ac:spMkLst>
        </pc:spChg>
        <pc:spChg chg="del">
          <ac:chgData name="Juan Cruz Lercari" userId="263afc136d00261a" providerId="LiveId" clId="{F08DF9F9-319D-43F3-9F37-A0A96CFB87BF}" dt="2021-12-25T23:45:45.125" v="1293" actId="478"/>
          <ac:spMkLst>
            <pc:docMk/>
            <pc:sldMk cId="1417396711" sldId="280"/>
            <ac:spMk id="28" creationId="{E8BD1918-91E9-45FF-B758-93DAFA9EAFE9}"/>
          </ac:spMkLst>
        </pc:spChg>
        <pc:spChg chg="del">
          <ac:chgData name="Juan Cruz Lercari" userId="263afc136d00261a" providerId="LiveId" clId="{F08DF9F9-319D-43F3-9F37-A0A96CFB87BF}" dt="2021-12-25T23:45:45.125" v="1293" actId="478"/>
          <ac:spMkLst>
            <pc:docMk/>
            <pc:sldMk cId="1417396711" sldId="280"/>
            <ac:spMk id="29" creationId="{BF7EE2E1-DA9E-4645-BC0D-305C1F12118B}"/>
          </ac:spMkLst>
        </pc:spChg>
        <pc:spChg chg="add del mod">
          <ac:chgData name="Juan Cruz Lercari" userId="263afc136d00261a" providerId="LiveId" clId="{F08DF9F9-319D-43F3-9F37-A0A96CFB87BF}" dt="2021-12-25T23:45:48.590" v="1294" actId="478"/>
          <ac:spMkLst>
            <pc:docMk/>
            <pc:sldMk cId="1417396711" sldId="280"/>
            <ac:spMk id="30" creationId="{45B8FE76-DE91-4CA4-8AED-740FAA296EB4}"/>
          </ac:spMkLst>
        </pc:spChg>
        <pc:spChg chg="del">
          <ac:chgData name="Juan Cruz Lercari" userId="263afc136d00261a" providerId="LiveId" clId="{F08DF9F9-319D-43F3-9F37-A0A96CFB87BF}" dt="2021-12-25T23:45:45.125" v="1293" actId="478"/>
          <ac:spMkLst>
            <pc:docMk/>
            <pc:sldMk cId="1417396711" sldId="280"/>
            <ac:spMk id="31" creationId="{F116CCE2-DE5B-4D04-8780-DE09E03B8A28}"/>
          </ac:spMkLst>
        </pc:spChg>
        <pc:spChg chg="del">
          <ac:chgData name="Juan Cruz Lercari" userId="263afc136d00261a" providerId="LiveId" clId="{F08DF9F9-319D-43F3-9F37-A0A96CFB87BF}" dt="2021-12-25T23:45:45.125" v="1293" actId="478"/>
          <ac:spMkLst>
            <pc:docMk/>
            <pc:sldMk cId="1417396711" sldId="280"/>
            <ac:spMk id="33" creationId="{1930BF4B-0565-4413-BDB0-116E9B84F127}"/>
          </ac:spMkLst>
        </pc:spChg>
        <pc:spChg chg="add del mod">
          <ac:chgData name="Juan Cruz Lercari" userId="263afc136d00261a" providerId="LiveId" clId="{F08DF9F9-319D-43F3-9F37-A0A96CFB87BF}" dt="2021-12-25T23:45:48.590" v="1294" actId="478"/>
          <ac:spMkLst>
            <pc:docMk/>
            <pc:sldMk cId="1417396711" sldId="280"/>
            <ac:spMk id="34" creationId="{80F20BE9-9EC0-4C3A-B237-D527D5C1F4E6}"/>
          </ac:spMkLst>
        </pc:spChg>
        <pc:spChg chg="del">
          <ac:chgData name="Juan Cruz Lercari" userId="263afc136d00261a" providerId="LiveId" clId="{F08DF9F9-319D-43F3-9F37-A0A96CFB87BF}" dt="2021-12-25T23:45:45.125" v="1293" actId="478"/>
          <ac:spMkLst>
            <pc:docMk/>
            <pc:sldMk cId="1417396711" sldId="280"/>
            <ac:spMk id="35" creationId="{AEC73B38-496F-4951-89EB-38E1A77E186B}"/>
          </ac:spMkLst>
        </pc:spChg>
        <pc:spChg chg="del">
          <ac:chgData name="Juan Cruz Lercari" userId="263afc136d00261a" providerId="LiveId" clId="{F08DF9F9-319D-43F3-9F37-A0A96CFB87BF}" dt="2021-12-25T23:45:45.125" v="1293" actId="478"/>
          <ac:spMkLst>
            <pc:docMk/>
            <pc:sldMk cId="1417396711" sldId="280"/>
            <ac:spMk id="37" creationId="{8658B547-4844-4FC2-9B4E-C8A8DF4D66D8}"/>
          </ac:spMkLst>
        </pc:spChg>
        <pc:spChg chg="add del mod">
          <ac:chgData name="Juan Cruz Lercari" userId="263afc136d00261a" providerId="LiveId" clId="{F08DF9F9-319D-43F3-9F37-A0A96CFB87BF}" dt="2021-12-25T23:45:48.590" v="1294" actId="478"/>
          <ac:spMkLst>
            <pc:docMk/>
            <pc:sldMk cId="1417396711" sldId="280"/>
            <ac:spMk id="38" creationId="{E6A05C83-B140-4022-849E-6C74E9A00010}"/>
          </ac:spMkLst>
        </pc:spChg>
        <pc:spChg chg="del">
          <ac:chgData name="Juan Cruz Lercari" userId="263afc136d00261a" providerId="LiveId" clId="{F08DF9F9-319D-43F3-9F37-A0A96CFB87BF}" dt="2021-12-25T23:45:45.125" v="1293" actId="478"/>
          <ac:spMkLst>
            <pc:docMk/>
            <pc:sldMk cId="1417396711" sldId="280"/>
            <ac:spMk id="39" creationId="{B7890BF0-461E-41CE-AFC1-AD52C6B9549E}"/>
          </ac:spMkLst>
        </pc:spChg>
        <pc:spChg chg="add del mod">
          <ac:chgData name="Juan Cruz Lercari" userId="263afc136d00261a" providerId="LiveId" clId="{F08DF9F9-319D-43F3-9F37-A0A96CFB87BF}" dt="2021-12-25T23:45:55.135" v="1296" actId="478"/>
          <ac:spMkLst>
            <pc:docMk/>
            <pc:sldMk cId="1417396711" sldId="280"/>
            <ac:spMk id="41" creationId="{8789EF1E-85DA-4A62-BEDF-5318EE4C5327}"/>
          </ac:spMkLst>
        </pc:spChg>
        <pc:spChg chg="del">
          <ac:chgData name="Juan Cruz Lercari" userId="263afc136d00261a" providerId="LiveId" clId="{F08DF9F9-319D-43F3-9F37-A0A96CFB87BF}" dt="2021-12-25T23:45:59.197" v="1298" actId="478"/>
          <ac:spMkLst>
            <pc:docMk/>
            <pc:sldMk cId="1417396711" sldId="280"/>
            <ac:spMk id="42" creationId="{8ADD2DBD-D314-47B1-BD25-DAF6D4437F74}"/>
          </ac:spMkLst>
        </pc:spChg>
        <pc:spChg chg="add mod">
          <ac:chgData name="Juan Cruz Lercari" userId="263afc136d00261a" providerId="LiveId" clId="{F08DF9F9-319D-43F3-9F37-A0A96CFB87BF}" dt="2021-12-25T23:49:39.212" v="1492" actId="14100"/>
          <ac:spMkLst>
            <pc:docMk/>
            <pc:sldMk cId="1417396711" sldId="280"/>
            <ac:spMk id="46" creationId="{E6C94C3D-4A94-4164-A9E6-B6860706369F}"/>
          </ac:spMkLst>
        </pc:spChg>
        <pc:spChg chg="add mod">
          <ac:chgData name="Juan Cruz Lercari" userId="263afc136d00261a" providerId="LiveId" clId="{F08DF9F9-319D-43F3-9F37-A0A96CFB87BF}" dt="2021-12-26T00:03:27.128" v="1949" actId="20577"/>
          <ac:spMkLst>
            <pc:docMk/>
            <pc:sldMk cId="1417396711" sldId="280"/>
            <ac:spMk id="47" creationId="{F97358E9-4C91-4302-A360-2549EFC3E7E7}"/>
          </ac:spMkLst>
        </pc:spChg>
        <pc:spChg chg="del">
          <ac:chgData name="Juan Cruz Lercari" userId="263afc136d00261a" providerId="LiveId" clId="{F08DF9F9-319D-43F3-9F37-A0A96CFB87BF}" dt="2021-12-25T23:45:45.125" v="1293" actId="478"/>
          <ac:spMkLst>
            <pc:docMk/>
            <pc:sldMk cId="1417396711" sldId="280"/>
            <ac:spMk id="63" creationId="{9201E1F5-4143-449F-8629-751D360010A3}"/>
          </ac:spMkLst>
        </pc:spChg>
        <pc:picChg chg="add mod">
          <ac:chgData name="Juan Cruz Lercari" userId="263afc136d00261a" providerId="LiveId" clId="{F08DF9F9-319D-43F3-9F37-A0A96CFB87BF}" dt="2021-12-25T23:46:37.430" v="1308" actId="1076"/>
          <ac:picMkLst>
            <pc:docMk/>
            <pc:sldMk cId="1417396711" sldId="280"/>
            <ac:picMk id="44" creationId="{28E254DC-7D03-4B0C-8645-96462C484ABE}"/>
          </ac:picMkLst>
        </pc:picChg>
      </pc:sldChg>
      <pc:sldChg chg="addSp delSp modSp mod">
        <pc:chgData name="Juan Cruz Lercari" userId="263afc136d00261a" providerId="LiveId" clId="{F08DF9F9-319D-43F3-9F37-A0A96CFB87BF}" dt="2021-12-25T23:15:04.305" v="132"/>
        <pc:sldMkLst>
          <pc:docMk/>
          <pc:sldMk cId="1844941827" sldId="289"/>
        </pc:sldMkLst>
        <pc:spChg chg="add mod">
          <ac:chgData name="Juan Cruz Lercari" userId="263afc136d00261a" providerId="LiveId" clId="{F08DF9F9-319D-43F3-9F37-A0A96CFB87BF}" dt="2021-12-25T23:15:04.305" v="132"/>
          <ac:spMkLst>
            <pc:docMk/>
            <pc:sldMk cId="1844941827" sldId="289"/>
            <ac:spMk id="6" creationId="{0693A6EF-4212-4FAC-A056-89DEFA5BF57B}"/>
          </ac:spMkLst>
        </pc:spChg>
        <pc:spChg chg="del">
          <ac:chgData name="Juan Cruz Lercari" userId="263afc136d00261a" providerId="LiveId" clId="{F08DF9F9-319D-43F3-9F37-A0A96CFB87BF}" dt="2021-12-25T23:14:53.730" v="131" actId="478"/>
          <ac:spMkLst>
            <pc:docMk/>
            <pc:sldMk cId="1844941827" sldId="289"/>
            <ac:spMk id="20" creationId="{A74D661B-510C-4CF2-BF77-3EAFB649883D}"/>
          </ac:spMkLst>
        </pc:spChg>
      </pc:sldChg>
      <pc:sldChg chg="modSp">
        <pc:chgData name="Juan Cruz Lercari" userId="263afc136d00261a" providerId="LiveId" clId="{F08DF9F9-319D-43F3-9F37-A0A96CFB87BF}" dt="2021-12-26T01:10:53.454" v="5005"/>
        <pc:sldMkLst>
          <pc:docMk/>
          <pc:sldMk cId="473670320" sldId="296"/>
        </pc:sldMkLst>
        <pc:picChg chg="mod">
          <ac:chgData name="Juan Cruz Lercari" userId="263afc136d00261a" providerId="LiveId" clId="{F08DF9F9-319D-43F3-9F37-A0A96CFB87BF}" dt="2021-12-26T01:10:53.454" v="5005"/>
          <ac:picMkLst>
            <pc:docMk/>
            <pc:sldMk cId="473670320" sldId="296"/>
            <ac:picMk id="13" creationId="{908DD862-122D-462A-B26A-23239D2F88E7}"/>
          </ac:picMkLst>
        </pc:picChg>
      </pc:sldChg>
      <pc:sldChg chg="addSp delSp modSp mod">
        <pc:chgData name="Juan Cruz Lercari" userId="263afc136d00261a" providerId="LiveId" clId="{F08DF9F9-319D-43F3-9F37-A0A96CFB87BF}" dt="2021-12-25T23:12:33.830" v="115" actId="20577"/>
        <pc:sldMkLst>
          <pc:docMk/>
          <pc:sldMk cId="188275023" sldId="297"/>
        </pc:sldMkLst>
        <pc:spChg chg="mod">
          <ac:chgData name="Juan Cruz Lercari" userId="263afc136d00261a" providerId="LiveId" clId="{F08DF9F9-319D-43F3-9F37-A0A96CFB87BF}" dt="2021-12-25T23:11:33.636" v="63" actId="1076"/>
          <ac:spMkLst>
            <pc:docMk/>
            <pc:sldMk cId="188275023" sldId="297"/>
            <ac:spMk id="2" creationId="{216815C6-3AD0-46E6-A74A-1967BD91AF50}"/>
          </ac:spMkLst>
        </pc:spChg>
        <pc:spChg chg="del">
          <ac:chgData name="Juan Cruz Lercari" userId="263afc136d00261a" providerId="LiveId" clId="{F08DF9F9-319D-43F3-9F37-A0A96CFB87BF}" dt="2021-12-25T23:10:36.993" v="52" actId="478"/>
          <ac:spMkLst>
            <pc:docMk/>
            <pc:sldMk cId="188275023" sldId="297"/>
            <ac:spMk id="3" creationId="{1901B20D-4C28-4DA3-ABBD-718C22A5E58B}"/>
          </ac:spMkLst>
        </pc:spChg>
        <pc:spChg chg="add del mod">
          <ac:chgData name="Juan Cruz Lercari" userId="263afc136d00261a" providerId="LiveId" clId="{F08DF9F9-319D-43F3-9F37-A0A96CFB87BF}" dt="2021-12-25T23:10:40.621" v="53" actId="478"/>
          <ac:spMkLst>
            <pc:docMk/>
            <pc:sldMk cId="188275023" sldId="297"/>
            <ac:spMk id="6" creationId="{6F71EEED-D8CE-4838-ADDA-63EFC474E5E6}"/>
          </ac:spMkLst>
        </pc:spChg>
        <pc:spChg chg="add mod">
          <ac:chgData name="Juan Cruz Lercari" userId="263afc136d00261a" providerId="LiveId" clId="{F08DF9F9-319D-43F3-9F37-A0A96CFB87BF}" dt="2021-12-25T23:12:33.830" v="115" actId="20577"/>
          <ac:spMkLst>
            <pc:docMk/>
            <pc:sldMk cId="188275023" sldId="297"/>
            <ac:spMk id="7" creationId="{7FCF380F-D066-4019-ACD7-85C7BF00BD78}"/>
          </ac:spMkLst>
        </pc:spChg>
        <pc:picChg chg="add mod">
          <ac:chgData name="Juan Cruz Lercari" userId="263afc136d00261a" providerId="LiveId" clId="{F08DF9F9-319D-43F3-9F37-A0A96CFB87BF}" dt="2021-12-25T23:11:11.889" v="59" actId="1076"/>
          <ac:picMkLst>
            <pc:docMk/>
            <pc:sldMk cId="188275023" sldId="297"/>
            <ac:picMk id="4" creationId="{504A40A1-56BA-497E-92ED-BB0114158160}"/>
          </ac:picMkLst>
        </pc:picChg>
      </pc:sldChg>
      <pc:sldChg chg="addSp delSp modSp mod">
        <pc:chgData name="Juan Cruz Lercari" userId="263afc136d00261a" providerId="LiveId" clId="{F08DF9F9-319D-43F3-9F37-A0A96CFB87BF}" dt="2021-12-25T23:55:45.609" v="1664" actId="27636"/>
        <pc:sldMkLst>
          <pc:docMk/>
          <pc:sldMk cId="2768881089" sldId="298"/>
        </pc:sldMkLst>
        <pc:spChg chg="mod">
          <ac:chgData name="Juan Cruz Lercari" userId="263afc136d00261a" providerId="LiveId" clId="{F08DF9F9-319D-43F3-9F37-A0A96CFB87BF}" dt="2021-12-25T23:14:33.619" v="128" actId="20577"/>
          <ac:spMkLst>
            <pc:docMk/>
            <pc:sldMk cId="2768881089" sldId="298"/>
            <ac:spMk id="2" creationId="{75031FE9-9059-4FE8-B4AC-9771F23A1B89}"/>
          </ac:spMkLst>
        </pc:spChg>
        <pc:spChg chg="mod">
          <ac:chgData name="Juan Cruz Lercari" userId="263afc136d00261a" providerId="LiveId" clId="{F08DF9F9-319D-43F3-9F37-A0A96CFB87BF}" dt="2021-12-25T23:28:33.036" v="856" actId="1076"/>
          <ac:spMkLst>
            <pc:docMk/>
            <pc:sldMk cId="2768881089" sldId="298"/>
            <ac:spMk id="3" creationId="{D4A2EB3F-4D60-451F-8F45-7D6654D2FCD9}"/>
          </ac:spMkLst>
        </pc:spChg>
        <pc:spChg chg="mod">
          <ac:chgData name="Juan Cruz Lercari" userId="263afc136d00261a" providerId="LiveId" clId="{F08DF9F9-319D-43F3-9F37-A0A96CFB87BF}" dt="2021-12-25T23:28:33.036" v="856" actId="1076"/>
          <ac:spMkLst>
            <pc:docMk/>
            <pc:sldMk cId="2768881089" sldId="298"/>
            <ac:spMk id="4" creationId="{AC1C80FB-53F9-42EE-B1E6-D0F998EC5DFA}"/>
          </ac:spMkLst>
        </pc:spChg>
        <pc:spChg chg="mod">
          <ac:chgData name="Juan Cruz Lercari" userId="263afc136d00261a" providerId="LiveId" clId="{F08DF9F9-319D-43F3-9F37-A0A96CFB87BF}" dt="2021-12-25T23:28:33.036" v="856" actId="1076"/>
          <ac:spMkLst>
            <pc:docMk/>
            <pc:sldMk cId="2768881089" sldId="298"/>
            <ac:spMk id="5" creationId="{E81BA2B5-6A90-4204-ABDD-7183FBB03A02}"/>
          </ac:spMkLst>
        </pc:spChg>
        <pc:spChg chg="mod">
          <ac:chgData name="Juan Cruz Lercari" userId="263afc136d00261a" providerId="LiveId" clId="{F08DF9F9-319D-43F3-9F37-A0A96CFB87BF}" dt="2021-12-25T23:28:33.036" v="856" actId="1076"/>
          <ac:spMkLst>
            <pc:docMk/>
            <pc:sldMk cId="2768881089" sldId="298"/>
            <ac:spMk id="6" creationId="{7E7D4C34-22A0-4D54-A07D-E1E9A11463E5}"/>
          </ac:spMkLst>
        </pc:spChg>
        <pc:spChg chg="mod">
          <ac:chgData name="Juan Cruz Lercari" userId="263afc136d00261a" providerId="LiveId" clId="{F08DF9F9-319D-43F3-9F37-A0A96CFB87BF}" dt="2021-12-25T23:55:45.609" v="1664" actId="27636"/>
          <ac:spMkLst>
            <pc:docMk/>
            <pc:sldMk cId="2768881089" sldId="298"/>
            <ac:spMk id="7" creationId="{301D392D-FB66-47A0-B628-5ADE822A2CFF}"/>
          </ac:spMkLst>
        </pc:spChg>
        <pc:spChg chg="mod">
          <ac:chgData name="Juan Cruz Lercari" userId="263afc136d00261a" providerId="LiveId" clId="{F08DF9F9-319D-43F3-9F37-A0A96CFB87BF}" dt="2021-12-25T23:28:33.036" v="856" actId="1076"/>
          <ac:spMkLst>
            <pc:docMk/>
            <pc:sldMk cId="2768881089" sldId="298"/>
            <ac:spMk id="8" creationId="{51C26CE0-2506-4B44-A26F-C12BFA5B18B5}"/>
          </ac:spMkLst>
        </pc:spChg>
        <pc:spChg chg="del">
          <ac:chgData name="Juan Cruz Lercari" userId="263afc136d00261a" providerId="LiveId" clId="{F08DF9F9-319D-43F3-9F37-A0A96CFB87BF}" dt="2021-12-25T23:28:11.623" v="852" actId="478"/>
          <ac:spMkLst>
            <pc:docMk/>
            <pc:sldMk cId="2768881089" sldId="298"/>
            <ac:spMk id="9" creationId="{868F40F8-BF35-45E9-B3DD-5436362D746E}"/>
          </ac:spMkLst>
        </pc:spChg>
        <pc:spChg chg="del">
          <ac:chgData name="Juan Cruz Lercari" userId="263afc136d00261a" providerId="LiveId" clId="{F08DF9F9-319D-43F3-9F37-A0A96CFB87BF}" dt="2021-12-25T23:28:11.623" v="852" actId="478"/>
          <ac:spMkLst>
            <pc:docMk/>
            <pc:sldMk cId="2768881089" sldId="298"/>
            <ac:spMk id="10" creationId="{7F39C97C-2DDC-4706-B96C-B02FAE53A426}"/>
          </ac:spMkLst>
        </pc:spChg>
        <pc:spChg chg="add del mod">
          <ac:chgData name="Juan Cruz Lercari" userId="263afc136d00261a" providerId="LiveId" clId="{F08DF9F9-319D-43F3-9F37-A0A96CFB87BF}" dt="2021-12-25T23:28:16.053" v="854" actId="478"/>
          <ac:spMkLst>
            <pc:docMk/>
            <pc:sldMk cId="2768881089" sldId="298"/>
            <ac:spMk id="12" creationId="{BCAC105D-603D-446C-BFD5-B4C1490A1D91}"/>
          </ac:spMkLst>
        </pc:spChg>
        <pc:spChg chg="add del mod">
          <ac:chgData name="Juan Cruz Lercari" userId="263afc136d00261a" providerId="LiveId" clId="{F08DF9F9-319D-43F3-9F37-A0A96CFB87BF}" dt="2021-12-25T23:28:16.053" v="854" actId="478"/>
          <ac:spMkLst>
            <pc:docMk/>
            <pc:sldMk cId="2768881089" sldId="298"/>
            <ac:spMk id="14" creationId="{D758C79A-F344-42C4-B8B1-6D3870F025CD}"/>
          </ac:spMkLst>
        </pc:spChg>
        <pc:spChg chg="del">
          <ac:chgData name="Juan Cruz Lercari" userId="263afc136d00261a" providerId="LiveId" clId="{F08DF9F9-319D-43F3-9F37-A0A96CFB87BF}" dt="2021-12-25T23:14:37.919" v="129" actId="478"/>
          <ac:spMkLst>
            <pc:docMk/>
            <pc:sldMk cId="2768881089" sldId="298"/>
            <ac:spMk id="20" creationId="{A74D661B-510C-4CF2-BF77-3EAFB649883D}"/>
          </ac:spMkLst>
        </pc:spChg>
        <pc:spChg chg="del">
          <ac:chgData name="Juan Cruz Lercari" userId="263afc136d00261a" providerId="LiveId" clId="{F08DF9F9-319D-43F3-9F37-A0A96CFB87BF}" dt="2021-12-25T23:14:41.328" v="130" actId="478"/>
          <ac:spMkLst>
            <pc:docMk/>
            <pc:sldMk cId="2768881089" sldId="298"/>
            <ac:spMk id="21" creationId="{7E44CAC0-3B5A-49F6-A2CB-0BC80D111A87}"/>
          </ac:spMkLst>
        </pc:spChg>
      </pc:sldChg>
      <pc:sldChg chg="addSp delSp modSp mod">
        <pc:chgData name="Juan Cruz Lercari" userId="263afc136d00261a" providerId="LiveId" clId="{F08DF9F9-319D-43F3-9F37-A0A96CFB87BF}" dt="2021-12-25T23:23:15.672" v="382" actId="20577"/>
        <pc:sldMkLst>
          <pc:docMk/>
          <pc:sldMk cId="2645441892" sldId="299"/>
        </pc:sldMkLst>
        <pc:spChg chg="del">
          <ac:chgData name="Juan Cruz Lercari" userId="263afc136d00261a" providerId="LiveId" clId="{F08DF9F9-319D-43F3-9F37-A0A96CFB87BF}" dt="2021-12-25T23:16:57.635" v="162" actId="478"/>
          <ac:spMkLst>
            <pc:docMk/>
            <pc:sldMk cId="2645441892" sldId="299"/>
            <ac:spMk id="2" creationId="{537E1C88-627C-4655-A4FB-0BB02EDB078A}"/>
          </ac:spMkLst>
        </pc:spChg>
        <pc:spChg chg="mod">
          <ac:chgData name="Juan Cruz Lercari" userId="263afc136d00261a" providerId="LiveId" clId="{F08DF9F9-319D-43F3-9F37-A0A96CFB87BF}" dt="2021-12-25T23:23:15.672" v="382" actId="20577"/>
          <ac:spMkLst>
            <pc:docMk/>
            <pc:sldMk cId="2645441892" sldId="299"/>
            <ac:spMk id="3" creationId="{033634FE-ADF0-4BC3-A0A9-447EA9DD096B}"/>
          </ac:spMkLst>
        </pc:spChg>
        <pc:spChg chg="del">
          <ac:chgData name="Juan Cruz Lercari" userId="263afc136d00261a" providerId="LiveId" clId="{F08DF9F9-319D-43F3-9F37-A0A96CFB87BF}" dt="2021-12-25T23:16:19.606" v="134" actId="478"/>
          <ac:spMkLst>
            <pc:docMk/>
            <pc:sldMk cId="2645441892" sldId="299"/>
            <ac:spMk id="4" creationId="{5C2ACA2A-6BBE-47CF-B76F-F56C9DBF77E6}"/>
          </ac:spMkLst>
        </pc:spChg>
        <pc:spChg chg="del">
          <ac:chgData name="Juan Cruz Lercari" userId="263afc136d00261a" providerId="LiveId" clId="{F08DF9F9-319D-43F3-9F37-A0A96CFB87BF}" dt="2021-12-25T23:16:16.937" v="133" actId="478"/>
          <ac:spMkLst>
            <pc:docMk/>
            <pc:sldMk cId="2645441892" sldId="299"/>
            <ac:spMk id="5" creationId="{396A095E-DB05-47EC-A2D5-47398A4A00B4}"/>
          </ac:spMkLst>
        </pc:spChg>
        <pc:spChg chg="add del mod">
          <ac:chgData name="Juan Cruz Lercari" userId="263afc136d00261a" providerId="LiveId" clId="{F08DF9F9-319D-43F3-9F37-A0A96CFB87BF}" dt="2021-12-25T23:22:54.271" v="377" actId="20577"/>
          <ac:spMkLst>
            <pc:docMk/>
            <pc:sldMk cId="2645441892" sldId="299"/>
            <ac:spMk id="8" creationId="{246E2D97-9C10-4635-A35C-2D979B0DBAF9}"/>
          </ac:spMkLst>
        </pc:spChg>
        <pc:picChg chg="add mod modCrop">
          <ac:chgData name="Juan Cruz Lercari" userId="263afc136d00261a" providerId="LiveId" clId="{F08DF9F9-319D-43F3-9F37-A0A96CFB87BF}" dt="2021-12-25T23:22:59.643" v="378" actId="1076"/>
          <ac:picMkLst>
            <pc:docMk/>
            <pc:sldMk cId="2645441892" sldId="299"/>
            <ac:picMk id="10" creationId="{7826030B-BDA4-48B5-B639-F223A05AA56A}"/>
          </ac:picMkLst>
        </pc:picChg>
      </pc:sldChg>
      <pc:sldChg chg="modSp mod">
        <pc:chgData name="Juan Cruz Lercari" userId="263afc136d00261a" providerId="LiveId" clId="{F08DF9F9-319D-43F3-9F37-A0A96CFB87BF}" dt="2021-12-25T23:16:48.353" v="161" actId="20577"/>
        <pc:sldMkLst>
          <pc:docMk/>
          <pc:sldMk cId="1842508928" sldId="300"/>
        </pc:sldMkLst>
        <pc:spChg chg="mod">
          <ac:chgData name="Juan Cruz Lercari" userId="263afc136d00261a" providerId="LiveId" clId="{F08DF9F9-319D-43F3-9F37-A0A96CFB87BF}" dt="2021-12-25T23:16:48.353" v="161" actId="20577"/>
          <ac:spMkLst>
            <pc:docMk/>
            <pc:sldMk cId="1842508928" sldId="300"/>
            <ac:spMk id="2" creationId="{216815C6-3AD0-46E6-A74A-1967BD91AF50}"/>
          </ac:spMkLst>
        </pc:spChg>
      </pc:sldChg>
      <pc:sldChg chg="addSp delSp modSp add mod">
        <pc:chgData name="Juan Cruz Lercari" userId="263afc136d00261a" providerId="LiveId" clId="{F08DF9F9-319D-43F3-9F37-A0A96CFB87BF}" dt="2021-12-25T23:41:13.861" v="1047" actId="1076"/>
        <pc:sldMkLst>
          <pc:docMk/>
          <pc:sldMk cId="1390443519" sldId="301"/>
        </pc:sldMkLst>
        <pc:spChg chg="del">
          <ac:chgData name="Juan Cruz Lercari" userId="263afc136d00261a" providerId="LiveId" clId="{F08DF9F9-319D-43F3-9F37-A0A96CFB87BF}" dt="2021-12-25T23:29:46.029" v="859" actId="478"/>
          <ac:spMkLst>
            <pc:docMk/>
            <pc:sldMk cId="1390443519" sldId="301"/>
            <ac:spMk id="25" creationId="{A9D87E78-7E44-4443-93CA-96097260DFEC}"/>
          </ac:spMkLst>
        </pc:spChg>
        <pc:spChg chg="mod">
          <ac:chgData name="Juan Cruz Lercari" userId="263afc136d00261a" providerId="LiveId" clId="{F08DF9F9-319D-43F3-9F37-A0A96CFB87BF}" dt="2021-12-25T23:30:17.909" v="863" actId="20577"/>
          <ac:spMkLst>
            <pc:docMk/>
            <pc:sldMk cId="1390443519" sldId="301"/>
            <ac:spMk id="27" creationId="{E0167FDA-BFDA-41F8-986D-A55F3876BD7C}"/>
          </ac:spMkLst>
        </pc:spChg>
        <pc:spChg chg="del">
          <ac:chgData name="Juan Cruz Lercari" userId="263afc136d00261a" providerId="LiveId" clId="{F08DF9F9-319D-43F3-9F37-A0A96CFB87BF}" dt="2021-12-25T23:29:46.029" v="859" actId="478"/>
          <ac:spMkLst>
            <pc:docMk/>
            <pc:sldMk cId="1390443519" sldId="301"/>
            <ac:spMk id="45" creationId="{321E8FA2-F7E0-4690-8E74-8921DF087AB1}"/>
          </ac:spMkLst>
        </pc:spChg>
        <pc:spChg chg="mod">
          <ac:chgData name="Juan Cruz Lercari" userId="263afc136d00261a" providerId="LiveId" clId="{F08DF9F9-319D-43F3-9F37-A0A96CFB87BF}" dt="2021-12-25T23:33:47.082" v="1028" actId="1076"/>
          <ac:spMkLst>
            <pc:docMk/>
            <pc:sldMk cId="1390443519" sldId="301"/>
            <ac:spMk id="46" creationId="{335D65AE-0664-4997-B066-0607ACD29E72}"/>
          </ac:spMkLst>
        </pc:spChg>
        <pc:picChg chg="add mod">
          <ac:chgData name="Juan Cruz Lercari" userId="263afc136d00261a" providerId="LiveId" clId="{F08DF9F9-319D-43F3-9F37-A0A96CFB87BF}" dt="2021-12-25T23:41:13.861" v="1047" actId="1076"/>
          <ac:picMkLst>
            <pc:docMk/>
            <pc:sldMk cId="1390443519" sldId="301"/>
            <ac:picMk id="3" creationId="{BAC66D46-20D8-4A80-A550-D0CB747801C4}"/>
          </ac:picMkLst>
        </pc:picChg>
        <pc:picChg chg="del">
          <ac:chgData name="Juan Cruz Lercari" userId="263afc136d00261a" providerId="LiveId" clId="{F08DF9F9-319D-43F3-9F37-A0A96CFB87BF}" dt="2021-12-25T23:29:46.029" v="859" actId="478"/>
          <ac:picMkLst>
            <pc:docMk/>
            <pc:sldMk cId="1390443519" sldId="301"/>
            <ac:picMk id="42" creationId="{861131BC-B258-4C66-A193-534828A18721}"/>
          </ac:picMkLst>
        </pc:picChg>
        <pc:picChg chg="del">
          <ac:chgData name="Juan Cruz Lercari" userId="263afc136d00261a" providerId="LiveId" clId="{F08DF9F9-319D-43F3-9F37-A0A96CFB87BF}" dt="2021-12-25T23:29:43.360" v="858" actId="478"/>
          <ac:picMkLst>
            <pc:docMk/>
            <pc:sldMk cId="1390443519" sldId="301"/>
            <ac:picMk id="47" creationId="{DF3D8DC3-F2A5-4A93-BE48-319C20B05B3D}"/>
          </ac:picMkLst>
        </pc:picChg>
        <pc:cxnChg chg="del mod">
          <ac:chgData name="Juan Cruz Lercari" userId="263afc136d00261a" providerId="LiveId" clId="{F08DF9F9-319D-43F3-9F37-A0A96CFB87BF}" dt="2021-12-25T23:29:46.029" v="859" actId="478"/>
          <ac:cxnSpMkLst>
            <pc:docMk/>
            <pc:sldMk cId="1390443519" sldId="301"/>
            <ac:cxnSpMk id="44" creationId="{603B208C-FD8F-4221-ACD7-2A7A1B27408A}"/>
          </ac:cxnSpMkLst>
        </pc:cxnChg>
      </pc:sldChg>
      <pc:sldChg chg="addSp delSp modSp add mod">
        <pc:chgData name="Juan Cruz Lercari" userId="263afc136d00261a" providerId="LiveId" clId="{F08DF9F9-319D-43F3-9F37-A0A96CFB87BF}" dt="2021-12-25T23:44:36.934" v="1290" actId="1076"/>
        <pc:sldMkLst>
          <pc:docMk/>
          <pc:sldMk cId="2150849074" sldId="302"/>
        </pc:sldMkLst>
        <pc:spChg chg="add mod">
          <ac:chgData name="Juan Cruz Lercari" userId="263afc136d00261a" providerId="LiveId" clId="{F08DF9F9-319D-43F3-9F37-A0A96CFB87BF}" dt="2021-12-25T23:40:53.445" v="1043" actId="164"/>
          <ac:spMkLst>
            <pc:docMk/>
            <pc:sldMk cId="2150849074" sldId="302"/>
            <ac:spMk id="4" creationId="{CDA5DD17-B096-4102-94EF-5677B471E1B7}"/>
          </ac:spMkLst>
        </pc:spChg>
        <pc:spChg chg="add mod">
          <ac:chgData name="Juan Cruz Lercari" userId="263afc136d00261a" providerId="LiveId" clId="{F08DF9F9-319D-43F3-9F37-A0A96CFB87BF}" dt="2021-12-25T23:44:36.934" v="1290" actId="1076"/>
          <ac:spMkLst>
            <pc:docMk/>
            <pc:sldMk cId="2150849074" sldId="302"/>
            <ac:spMk id="18" creationId="{7136C22E-0490-4B5E-B720-769E953FFED8}"/>
          </ac:spMkLst>
        </pc:spChg>
        <pc:spChg chg="add mod">
          <ac:chgData name="Juan Cruz Lercari" userId="263afc136d00261a" providerId="LiveId" clId="{F08DF9F9-319D-43F3-9F37-A0A96CFB87BF}" dt="2021-12-25T23:44:12.484" v="1287" actId="20577"/>
          <ac:spMkLst>
            <pc:docMk/>
            <pc:sldMk cId="2150849074" sldId="302"/>
            <ac:spMk id="19" creationId="{900622EC-1439-46E7-843A-963DE444C674}"/>
          </ac:spMkLst>
        </pc:spChg>
        <pc:spChg chg="del">
          <ac:chgData name="Juan Cruz Lercari" userId="263afc136d00261a" providerId="LiveId" clId="{F08DF9F9-319D-43F3-9F37-A0A96CFB87BF}" dt="2021-12-25T23:34:00.406" v="1029" actId="478"/>
          <ac:spMkLst>
            <pc:docMk/>
            <pc:sldMk cId="2150849074" sldId="302"/>
            <ac:spMk id="27" creationId="{36688365-2347-4516-839A-4DFD7DB582D2}"/>
          </ac:spMkLst>
        </pc:spChg>
        <pc:spChg chg="del">
          <ac:chgData name="Juan Cruz Lercari" userId="263afc136d00261a" providerId="LiveId" clId="{F08DF9F9-319D-43F3-9F37-A0A96CFB87BF}" dt="2021-12-25T23:34:00.406" v="1029" actId="478"/>
          <ac:spMkLst>
            <pc:docMk/>
            <pc:sldMk cId="2150849074" sldId="302"/>
            <ac:spMk id="32" creationId="{DA00CA80-0693-4C90-9F35-6B56C600E39C}"/>
          </ac:spMkLst>
        </pc:spChg>
        <pc:spChg chg="del">
          <ac:chgData name="Juan Cruz Lercari" userId="263afc136d00261a" providerId="LiveId" clId="{F08DF9F9-319D-43F3-9F37-A0A96CFB87BF}" dt="2021-12-25T23:34:00.406" v="1029" actId="478"/>
          <ac:spMkLst>
            <pc:docMk/>
            <pc:sldMk cId="2150849074" sldId="302"/>
            <ac:spMk id="36" creationId="{BCA3E1CC-6A90-4306-90E0-2BAA3A3A5AF6}"/>
          </ac:spMkLst>
        </pc:spChg>
        <pc:spChg chg="del">
          <ac:chgData name="Juan Cruz Lercari" userId="263afc136d00261a" providerId="LiveId" clId="{F08DF9F9-319D-43F3-9F37-A0A96CFB87BF}" dt="2021-12-25T23:34:00.406" v="1029" actId="478"/>
          <ac:spMkLst>
            <pc:docMk/>
            <pc:sldMk cId="2150849074" sldId="302"/>
            <ac:spMk id="37" creationId="{35CC1A68-61DE-4339-B8C8-C654732C8CF4}"/>
          </ac:spMkLst>
        </pc:spChg>
        <pc:spChg chg="del">
          <ac:chgData name="Juan Cruz Lercari" userId="263afc136d00261a" providerId="LiveId" clId="{F08DF9F9-319D-43F3-9F37-A0A96CFB87BF}" dt="2021-12-25T23:34:00.406" v="1029" actId="478"/>
          <ac:spMkLst>
            <pc:docMk/>
            <pc:sldMk cId="2150849074" sldId="302"/>
            <ac:spMk id="38" creationId="{1EC5A918-9FCC-4417-A6E1-2ED78AB73BE5}"/>
          </ac:spMkLst>
        </pc:spChg>
        <pc:spChg chg="del">
          <ac:chgData name="Juan Cruz Lercari" userId="263afc136d00261a" providerId="LiveId" clId="{F08DF9F9-319D-43F3-9F37-A0A96CFB87BF}" dt="2021-12-25T23:34:00.406" v="1029" actId="478"/>
          <ac:spMkLst>
            <pc:docMk/>
            <pc:sldMk cId="2150849074" sldId="302"/>
            <ac:spMk id="39" creationId="{528DE4C6-FDB1-46F4-9242-60AC9567978F}"/>
          </ac:spMkLst>
        </pc:spChg>
        <pc:grpChg chg="add del mod">
          <ac:chgData name="Juan Cruz Lercari" userId="263afc136d00261a" providerId="LiveId" clId="{F08DF9F9-319D-43F3-9F37-A0A96CFB87BF}" dt="2021-12-25T23:40:54.654" v="1044" actId="21"/>
          <ac:grpSpMkLst>
            <pc:docMk/>
            <pc:sldMk cId="2150849074" sldId="302"/>
            <ac:grpSpMk id="5" creationId="{4BAFA3BE-F6F1-46BE-9287-1F856362C2B8}"/>
          </ac:grpSpMkLst>
        </pc:grpChg>
        <pc:picChg chg="add mod ord">
          <ac:chgData name="Juan Cruz Lercari" userId="263afc136d00261a" providerId="LiveId" clId="{F08DF9F9-319D-43F3-9F37-A0A96CFB87BF}" dt="2021-12-25T23:40:53.445" v="1043" actId="164"/>
          <ac:picMkLst>
            <pc:docMk/>
            <pc:sldMk cId="2150849074" sldId="302"/>
            <ac:picMk id="3" creationId="{6A638A2E-4EE1-4974-B156-6ABBA7590018}"/>
          </ac:picMkLst>
        </pc:picChg>
        <pc:picChg chg="add mod">
          <ac:chgData name="Juan Cruz Lercari" userId="263afc136d00261a" providerId="LiveId" clId="{F08DF9F9-319D-43F3-9F37-A0A96CFB87BF}" dt="2021-12-25T23:44:23.888" v="1288" actId="1076"/>
          <ac:picMkLst>
            <pc:docMk/>
            <pc:sldMk cId="2150849074" sldId="302"/>
            <ac:picMk id="6" creationId="{F35C0CFE-156C-437E-A811-C484B87CF6C9}"/>
          </ac:picMkLst>
        </pc:picChg>
        <pc:picChg chg="del">
          <ac:chgData name="Juan Cruz Lercari" userId="263afc136d00261a" providerId="LiveId" clId="{F08DF9F9-319D-43F3-9F37-A0A96CFB87BF}" dt="2021-12-25T23:34:00.406" v="1029" actId="478"/>
          <ac:picMkLst>
            <pc:docMk/>
            <pc:sldMk cId="2150849074" sldId="302"/>
            <ac:picMk id="26" creationId="{E86637A0-A286-4A4C-8D9B-EE4B1C4EDF7A}"/>
          </ac:picMkLst>
        </pc:picChg>
        <pc:picChg chg="del">
          <ac:chgData name="Juan Cruz Lercari" userId="263afc136d00261a" providerId="LiveId" clId="{F08DF9F9-319D-43F3-9F37-A0A96CFB87BF}" dt="2021-12-25T23:34:00.406" v="1029" actId="478"/>
          <ac:picMkLst>
            <pc:docMk/>
            <pc:sldMk cId="2150849074" sldId="302"/>
            <ac:picMk id="41" creationId="{140D849C-76DE-4373-B50B-789B6447BCE7}"/>
          </ac:picMkLst>
        </pc:picChg>
        <pc:cxnChg chg="del mod">
          <ac:chgData name="Juan Cruz Lercari" userId="263afc136d00261a" providerId="LiveId" clId="{F08DF9F9-319D-43F3-9F37-A0A96CFB87BF}" dt="2021-12-25T23:34:00.406" v="1029" actId="478"/>
          <ac:cxnSpMkLst>
            <pc:docMk/>
            <pc:sldMk cId="2150849074" sldId="302"/>
            <ac:cxnSpMk id="28" creationId="{FB6803A4-21F7-4BFA-A291-01F131A2483E}"/>
          </ac:cxnSpMkLst>
        </pc:cxnChg>
        <pc:cxnChg chg="del mod">
          <ac:chgData name="Juan Cruz Lercari" userId="263afc136d00261a" providerId="LiveId" clId="{F08DF9F9-319D-43F3-9F37-A0A96CFB87BF}" dt="2021-12-25T23:34:00.406" v="1029" actId="478"/>
          <ac:cxnSpMkLst>
            <pc:docMk/>
            <pc:sldMk cId="2150849074" sldId="302"/>
            <ac:cxnSpMk id="33" creationId="{F1FA3593-0DA6-459C-98B5-FC95086A02CD}"/>
          </ac:cxnSpMkLst>
        </pc:cxnChg>
      </pc:sldChg>
      <pc:sldChg chg="add del">
        <pc:chgData name="Juan Cruz Lercari" userId="263afc136d00261a" providerId="LiveId" clId="{F08DF9F9-319D-43F3-9F37-A0A96CFB87BF}" dt="2021-12-25T23:48:03.348" v="1450"/>
        <pc:sldMkLst>
          <pc:docMk/>
          <pc:sldMk cId="1867843633" sldId="303"/>
        </pc:sldMkLst>
      </pc:sldChg>
      <pc:sldChg chg="modSp mod">
        <pc:chgData name="Juan Cruz Lercari" userId="263afc136d00261a" providerId="LiveId" clId="{F08DF9F9-319D-43F3-9F37-A0A96CFB87BF}" dt="2021-12-25T23:54:08.652" v="1621" actId="14100"/>
        <pc:sldMkLst>
          <pc:docMk/>
          <pc:sldMk cId="3639748423" sldId="303"/>
        </pc:sldMkLst>
        <pc:spChg chg="mod">
          <ac:chgData name="Juan Cruz Lercari" userId="263afc136d00261a" providerId="LiveId" clId="{F08DF9F9-319D-43F3-9F37-A0A96CFB87BF}" dt="2021-12-25T23:54:08.652" v="1621" actId="14100"/>
          <ac:spMkLst>
            <pc:docMk/>
            <pc:sldMk cId="3639748423" sldId="303"/>
            <ac:spMk id="2" creationId="{216815C6-3AD0-46E6-A74A-1967BD91AF50}"/>
          </ac:spMkLst>
        </pc:spChg>
        <pc:spChg chg="mod">
          <ac:chgData name="Juan Cruz Lercari" userId="263afc136d00261a" providerId="LiveId" clId="{F08DF9F9-319D-43F3-9F37-A0A96CFB87BF}" dt="2021-12-25T23:51:42.180" v="1548" actId="20577"/>
          <ac:spMkLst>
            <pc:docMk/>
            <pc:sldMk cId="3639748423" sldId="303"/>
            <ac:spMk id="3" creationId="{1901B20D-4C28-4DA3-ABBD-718C22A5E58B}"/>
          </ac:spMkLst>
        </pc:spChg>
      </pc:sldChg>
      <pc:sldChg chg="new del">
        <pc:chgData name="Juan Cruz Lercari" userId="263afc136d00261a" providerId="LiveId" clId="{F08DF9F9-319D-43F3-9F37-A0A96CFB87BF}" dt="2021-12-25T23:45:16.193" v="1292" actId="2696"/>
        <pc:sldMkLst>
          <pc:docMk/>
          <pc:sldMk cId="3972570230" sldId="303"/>
        </pc:sldMkLst>
      </pc:sldChg>
      <pc:sldChg chg="modSp add del mod">
        <pc:chgData name="Juan Cruz Lercari" userId="263afc136d00261a" providerId="LiveId" clId="{F08DF9F9-319D-43F3-9F37-A0A96CFB87BF}" dt="2021-12-26T00:12:50.632" v="2619" actId="20577"/>
        <pc:sldMkLst>
          <pc:docMk/>
          <pc:sldMk cId="3028867477" sldId="304"/>
        </pc:sldMkLst>
        <pc:spChg chg="mod">
          <ac:chgData name="Juan Cruz Lercari" userId="263afc136d00261a" providerId="LiveId" clId="{F08DF9F9-319D-43F3-9F37-A0A96CFB87BF}" dt="2021-12-25T23:54:38.121" v="1642" actId="6549"/>
          <ac:spMkLst>
            <pc:docMk/>
            <pc:sldMk cId="3028867477" sldId="304"/>
            <ac:spMk id="2" creationId="{75031FE9-9059-4FE8-B4AC-9771F23A1B89}"/>
          </ac:spMkLst>
        </pc:spChg>
        <pc:spChg chg="mod">
          <ac:chgData name="Juan Cruz Lercari" userId="263afc136d00261a" providerId="LiveId" clId="{F08DF9F9-319D-43F3-9F37-A0A96CFB87BF}" dt="2021-12-26T00:12:50.632" v="2619" actId="20577"/>
          <ac:spMkLst>
            <pc:docMk/>
            <pc:sldMk cId="3028867477" sldId="304"/>
            <ac:spMk id="4" creationId="{AC1C80FB-53F9-42EE-B1E6-D0F998EC5DFA}"/>
          </ac:spMkLst>
        </pc:spChg>
      </pc:sldChg>
      <pc:sldChg chg="addSp delSp modSp mod">
        <pc:chgData name="Juan Cruz Lercari" userId="263afc136d00261a" providerId="LiveId" clId="{F08DF9F9-319D-43F3-9F37-A0A96CFB87BF}" dt="2021-12-26T01:10:37.115" v="5004" actId="20577"/>
        <pc:sldMkLst>
          <pc:docMk/>
          <pc:sldMk cId="3531471955" sldId="305"/>
        </pc:sldMkLst>
        <pc:spChg chg="add mod">
          <ac:chgData name="Juan Cruz Lercari" userId="263afc136d00261a" providerId="LiveId" clId="{F08DF9F9-319D-43F3-9F37-A0A96CFB87BF}" dt="2021-12-26T01:10:37.115" v="5004" actId="20577"/>
          <ac:spMkLst>
            <pc:docMk/>
            <pc:sldMk cId="3531471955" sldId="305"/>
            <ac:spMk id="14" creationId="{D97EE865-A963-49AE-9621-17DFBA15788F}"/>
          </ac:spMkLst>
        </pc:spChg>
        <pc:spChg chg="del">
          <ac:chgData name="Juan Cruz Lercari" userId="263afc136d00261a" providerId="LiveId" clId="{F08DF9F9-319D-43F3-9F37-A0A96CFB87BF}" dt="2021-12-26T00:02:05.492" v="1924" actId="478"/>
          <ac:spMkLst>
            <pc:docMk/>
            <pc:sldMk cId="3531471955" sldId="305"/>
            <ac:spMk id="33" creationId="{065B2C2C-BCB2-42B4-BD30-5A7B9D2E1E25}"/>
          </ac:spMkLst>
        </pc:spChg>
        <pc:spChg chg="del">
          <ac:chgData name="Juan Cruz Lercari" userId="263afc136d00261a" providerId="LiveId" clId="{F08DF9F9-319D-43F3-9F37-A0A96CFB87BF}" dt="2021-12-26T00:02:05.492" v="1924" actId="478"/>
          <ac:spMkLst>
            <pc:docMk/>
            <pc:sldMk cId="3531471955" sldId="305"/>
            <ac:spMk id="35" creationId="{7729FF3D-6C14-4390-8DCB-BB0DCB0F839F}"/>
          </ac:spMkLst>
        </pc:spChg>
        <pc:spChg chg="del">
          <ac:chgData name="Juan Cruz Lercari" userId="263afc136d00261a" providerId="LiveId" clId="{F08DF9F9-319D-43F3-9F37-A0A96CFB87BF}" dt="2021-12-26T00:02:05.492" v="1924" actId="478"/>
          <ac:spMkLst>
            <pc:docMk/>
            <pc:sldMk cId="3531471955" sldId="305"/>
            <ac:spMk id="36" creationId="{10F4BF7B-7DB2-46B9-8287-B0F825695716}"/>
          </ac:spMkLst>
        </pc:spChg>
        <pc:spChg chg="del mod">
          <ac:chgData name="Juan Cruz Lercari" userId="263afc136d00261a" providerId="LiveId" clId="{F08DF9F9-319D-43F3-9F37-A0A96CFB87BF}" dt="2021-12-26T00:02:05.492" v="1924" actId="478"/>
          <ac:spMkLst>
            <pc:docMk/>
            <pc:sldMk cId="3531471955" sldId="305"/>
            <ac:spMk id="41" creationId="{F4AC97F3-5C9B-40FC-9C4C-509740CEFD35}"/>
          </ac:spMkLst>
        </pc:spChg>
        <pc:spChg chg="del">
          <ac:chgData name="Juan Cruz Lercari" userId="263afc136d00261a" providerId="LiveId" clId="{F08DF9F9-319D-43F3-9F37-A0A96CFB87BF}" dt="2021-12-26T00:02:08.487" v="1925" actId="478"/>
          <ac:spMkLst>
            <pc:docMk/>
            <pc:sldMk cId="3531471955" sldId="305"/>
            <ac:spMk id="42" creationId="{6B9E35EE-09FC-4425-AC81-25791A1E4591}"/>
          </ac:spMkLst>
        </pc:spChg>
        <pc:spChg chg="del">
          <ac:chgData name="Juan Cruz Lercari" userId="263afc136d00261a" providerId="LiveId" clId="{F08DF9F9-319D-43F3-9F37-A0A96CFB87BF}" dt="2021-12-26T00:02:10.510" v="1926" actId="478"/>
          <ac:spMkLst>
            <pc:docMk/>
            <pc:sldMk cId="3531471955" sldId="305"/>
            <ac:spMk id="44" creationId="{FB09C1C4-6E24-4022-A5C2-F1A06B246942}"/>
          </ac:spMkLst>
        </pc:spChg>
        <pc:picChg chg="add mod">
          <ac:chgData name="Juan Cruz Lercari" userId="263afc136d00261a" providerId="LiveId" clId="{F08DF9F9-319D-43F3-9F37-A0A96CFB87BF}" dt="2021-12-26T00:02:46.829" v="1931" actId="1076"/>
          <ac:picMkLst>
            <pc:docMk/>
            <pc:sldMk cId="3531471955" sldId="305"/>
            <ac:picMk id="3" creationId="{F3DC6198-EAD4-419D-8E09-5F06655F34F0}"/>
          </ac:picMkLst>
        </pc:picChg>
        <pc:picChg chg="del">
          <ac:chgData name="Juan Cruz Lercari" userId="263afc136d00261a" providerId="LiveId" clId="{F08DF9F9-319D-43F3-9F37-A0A96CFB87BF}" dt="2021-12-26T00:02:01.917" v="1922" actId="478"/>
          <ac:picMkLst>
            <pc:docMk/>
            <pc:sldMk cId="3531471955" sldId="305"/>
            <ac:picMk id="37" creationId="{774A1785-8880-4EB8-A6CC-A9DCB42F9DEB}"/>
          </ac:picMkLst>
        </pc:picChg>
        <pc:cxnChg chg="del mod">
          <ac:chgData name="Juan Cruz Lercari" userId="263afc136d00261a" providerId="LiveId" clId="{F08DF9F9-319D-43F3-9F37-A0A96CFB87BF}" dt="2021-12-26T00:02:05.492" v="1924" actId="478"/>
          <ac:cxnSpMkLst>
            <pc:docMk/>
            <pc:sldMk cId="3531471955" sldId="305"/>
            <ac:cxnSpMk id="34" creationId="{F33C6C7E-3484-48D7-B3EA-14B9B9C7D29A}"/>
          </ac:cxnSpMkLst>
        </pc:cxnChg>
        <pc:cxnChg chg="del">
          <ac:chgData name="Juan Cruz Lercari" userId="263afc136d00261a" providerId="LiveId" clId="{F08DF9F9-319D-43F3-9F37-A0A96CFB87BF}" dt="2021-12-26T00:02:05.492" v="1924" actId="478"/>
          <ac:cxnSpMkLst>
            <pc:docMk/>
            <pc:sldMk cId="3531471955" sldId="305"/>
            <ac:cxnSpMk id="45" creationId="{6530EA7B-36BF-413A-8069-4AD0FA254E69}"/>
          </ac:cxnSpMkLst>
        </pc:cxnChg>
      </pc:sldChg>
    </pc:docChg>
  </pc:docChgLst>
  <pc:docChgLst>
    <pc:chgData name="Juan Cruz Lercari" userId="263afc136d00261a" providerId="LiveId" clId="{D898CB82-247A-4F5C-BF7E-371620E595A9}"/>
    <pc:docChg chg="undo custSel addSld delSld modSld">
      <pc:chgData name="Juan Cruz Lercari" userId="263afc136d00261a" providerId="LiveId" clId="{D898CB82-247A-4F5C-BF7E-371620E595A9}" dt="2022-01-31T23:56:53.237" v="57"/>
      <pc:docMkLst>
        <pc:docMk/>
      </pc:docMkLst>
      <pc:sldChg chg="modSp mod">
        <pc:chgData name="Juan Cruz Lercari" userId="263afc136d00261a" providerId="LiveId" clId="{D898CB82-247A-4F5C-BF7E-371620E595A9}" dt="2022-01-31T23:56:02.372" v="40" actId="27636"/>
        <pc:sldMkLst>
          <pc:docMk/>
          <pc:sldMk cId="1738561688" sldId="261"/>
        </pc:sldMkLst>
        <pc:spChg chg="mod">
          <ac:chgData name="Juan Cruz Lercari" userId="263afc136d00261a" providerId="LiveId" clId="{D898CB82-247A-4F5C-BF7E-371620E595A9}" dt="2022-01-31T23:56:02.371" v="39" actId="27636"/>
          <ac:spMkLst>
            <pc:docMk/>
            <pc:sldMk cId="1738561688" sldId="261"/>
            <ac:spMk id="2" creationId="{67708C79-A4AC-4B5D-92DF-600737E4D11A}"/>
          </ac:spMkLst>
        </pc:spChg>
        <pc:spChg chg="mod">
          <ac:chgData name="Juan Cruz Lercari" userId="263afc136d00261a" providerId="LiveId" clId="{D898CB82-247A-4F5C-BF7E-371620E595A9}" dt="2022-01-31T23:56:02.372" v="40" actId="27636"/>
          <ac:spMkLst>
            <pc:docMk/>
            <pc:sldMk cId="1738561688" sldId="261"/>
            <ac:spMk id="7" creationId="{D7EB25CA-DA83-483D-AF83-0001BDF2DE2B}"/>
          </ac:spMkLst>
        </pc:spChg>
      </pc:sldChg>
      <pc:sldChg chg="modSp mod">
        <pc:chgData name="Juan Cruz Lercari" userId="263afc136d00261a" providerId="LiveId" clId="{D898CB82-247A-4F5C-BF7E-371620E595A9}" dt="2022-01-31T23:56:02.367" v="38" actId="27636"/>
        <pc:sldMkLst>
          <pc:docMk/>
          <pc:sldMk cId="1346372204" sldId="264"/>
        </pc:sldMkLst>
        <pc:spChg chg="mod">
          <ac:chgData name="Juan Cruz Lercari" userId="263afc136d00261a" providerId="LiveId" clId="{D898CB82-247A-4F5C-BF7E-371620E595A9}" dt="2022-01-31T23:56:02.367" v="38" actId="27636"/>
          <ac:spMkLst>
            <pc:docMk/>
            <pc:sldMk cId="1346372204" sldId="264"/>
            <ac:spMk id="2" creationId="{537E1C88-627C-4655-A4FB-0BB02EDB078A}"/>
          </ac:spMkLst>
        </pc:spChg>
      </pc:sldChg>
      <pc:sldChg chg="addSp delSp modSp mod">
        <pc:chgData name="Juan Cruz Lercari" userId="263afc136d00261a" providerId="LiveId" clId="{D898CB82-247A-4F5C-BF7E-371620E595A9}" dt="2022-01-31T23:56:53.237" v="57"/>
        <pc:sldMkLst>
          <pc:docMk/>
          <pc:sldMk cId="1417396711" sldId="280"/>
        </pc:sldMkLst>
        <pc:picChg chg="add del mod">
          <ac:chgData name="Juan Cruz Lercari" userId="263afc136d00261a" providerId="LiveId" clId="{D898CB82-247A-4F5C-BF7E-371620E595A9}" dt="2022-01-31T23:56:01.941" v="32" actId="931"/>
          <ac:picMkLst>
            <pc:docMk/>
            <pc:sldMk cId="1417396711" sldId="280"/>
            <ac:picMk id="3" creationId="{45C2120B-3977-4955-B21C-6777DBE213EF}"/>
          </ac:picMkLst>
        </pc:picChg>
        <pc:picChg chg="add mod">
          <ac:chgData name="Juan Cruz Lercari" userId="263afc136d00261a" providerId="LiveId" clId="{D898CB82-247A-4F5C-BF7E-371620E595A9}" dt="2022-01-31T23:56:53.237" v="57"/>
          <ac:picMkLst>
            <pc:docMk/>
            <pc:sldMk cId="1417396711" sldId="280"/>
            <ac:picMk id="6" creationId="{14CE56E8-7828-4A9B-B0E0-1428F1C518CF}"/>
          </ac:picMkLst>
        </pc:picChg>
        <pc:picChg chg="add del mod">
          <ac:chgData name="Juan Cruz Lercari" userId="263afc136d00261a" providerId="LiveId" clId="{D898CB82-247A-4F5C-BF7E-371620E595A9}" dt="2022-01-31T23:56:31.123" v="51" actId="478"/>
          <ac:picMkLst>
            <pc:docMk/>
            <pc:sldMk cId="1417396711" sldId="280"/>
            <ac:picMk id="1026" creationId="{00000000-0000-0000-0000-000000000000}"/>
          </ac:picMkLst>
        </pc:picChg>
      </pc:sldChg>
      <pc:sldChg chg="modSp mod">
        <pc:chgData name="Juan Cruz Lercari" userId="263afc136d00261a" providerId="LiveId" clId="{D898CB82-247A-4F5C-BF7E-371620E595A9}" dt="2022-01-31T23:56:02.376" v="41" actId="27636"/>
        <pc:sldMkLst>
          <pc:docMk/>
          <pc:sldMk cId="1390443519" sldId="301"/>
        </pc:sldMkLst>
        <pc:spChg chg="mod">
          <ac:chgData name="Juan Cruz Lercari" userId="263afc136d00261a" providerId="LiveId" clId="{D898CB82-247A-4F5C-BF7E-371620E595A9}" dt="2022-01-31T23:56:02.376" v="41" actId="27636"/>
          <ac:spMkLst>
            <pc:docMk/>
            <pc:sldMk cId="1390443519" sldId="301"/>
            <ac:spMk id="46" creationId="{335D65AE-0664-4997-B066-0607ACD29E72}"/>
          </ac:spMkLst>
        </pc:spChg>
      </pc:sldChg>
      <pc:sldChg chg="addSp delSp modSp add del mod">
        <pc:chgData name="Juan Cruz Lercari" userId="263afc136d00261a" providerId="LiveId" clId="{D898CB82-247A-4F5C-BF7E-371620E595A9}" dt="2022-01-31T23:55:59.625" v="27"/>
        <pc:sldMkLst>
          <pc:docMk/>
          <pc:sldMk cId="605512303" sldId="315"/>
        </pc:sldMkLst>
        <pc:spChg chg="mod">
          <ac:chgData name="Juan Cruz Lercari" userId="263afc136d00261a" providerId="LiveId" clId="{D898CB82-247A-4F5C-BF7E-371620E595A9}" dt="2022-01-31T23:55:59.322" v="26" actId="20577"/>
          <ac:spMkLst>
            <pc:docMk/>
            <pc:sldMk cId="605512303" sldId="315"/>
            <ac:spMk id="46" creationId="{E6C94C3D-4A94-4164-A9E6-B6860706369F}"/>
          </ac:spMkLst>
        </pc:spChg>
        <pc:picChg chg="add del mod">
          <ac:chgData name="Juan Cruz Lercari" userId="263afc136d00261a" providerId="LiveId" clId="{D898CB82-247A-4F5C-BF7E-371620E595A9}" dt="2022-01-31T23:55:59.057" v="25" actId="1076"/>
          <ac:picMkLst>
            <pc:docMk/>
            <pc:sldMk cId="605512303" sldId="315"/>
            <ac:picMk id="3" creationId="{45C2120B-3977-4955-B21C-6777DBE213EF}"/>
          </ac:picMkLst>
        </pc:picChg>
      </pc:sldChg>
      <pc:sldChg chg="modSp add mod">
        <pc:chgData name="Juan Cruz Lercari" userId="263afc136d00261a" providerId="LiveId" clId="{D898CB82-247A-4F5C-BF7E-371620E595A9}" dt="2022-01-31T23:56:25.622" v="50" actId="20577"/>
        <pc:sldMkLst>
          <pc:docMk/>
          <pc:sldMk cId="1916860044" sldId="315"/>
        </pc:sldMkLst>
        <pc:spChg chg="mod">
          <ac:chgData name="Juan Cruz Lercari" userId="263afc136d00261a" providerId="LiveId" clId="{D898CB82-247A-4F5C-BF7E-371620E595A9}" dt="2022-01-31T23:56:25.622" v="50" actId="20577"/>
          <ac:spMkLst>
            <pc:docMk/>
            <pc:sldMk cId="1916860044" sldId="315"/>
            <ac:spMk id="46" creationId="{E6C94C3D-4A94-4164-A9E6-B6860706369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449ECEF-3E94-4732-BFC3-464D975639BA}" type="datetime1">
              <a:rPr lang="es-ES" smtClean="0"/>
              <a:pPr rtl="0"/>
              <a:t>31/01/2022</a:t>
            </a:fld>
            <a:endParaRPr lang="es-ES"/>
          </a:p>
        </p:txBody>
      </p:sp>
      <p:sp>
        <p:nvSpPr>
          <p:cNvPr id="4" name="Marcador de pie de página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número de diapositiva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F9A36D-7FAC-478F-9944-F324014F6FD1}" type="slidenum">
              <a:rPr lang="es-ES" smtClean="0"/>
              <a:pPr rtl="0"/>
              <a:t>‹Nº›</a:t>
            </a:fld>
            <a:endParaRPr lang="es-ES"/>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53551-E181-4730-A9E5-DB7143B35D46}" type="datetime1">
              <a:rPr lang="es-ES" smtClean="0"/>
              <a:pPr/>
              <a:t>31/01/2022</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B9A9E5-4F7F-4A7D-9DE1-899232329269}" type="slidenum">
              <a:rPr lang="es-ES" noProof="0" smtClean="0"/>
              <a:pPr rtl="0"/>
              <a:t>‹Nº›</a:t>
            </a:fld>
            <a:endParaRPr lang="es-ES" noProof="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pPr rtl="0"/>
              <a:t>1</a:t>
            </a:fld>
            <a:endParaRPr lang="es-ES"/>
          </a:p>
        </p:txBody>
      </p:sp>
    </p:spTree>
    <p:extLst>
      <p:ext uri="{BB962C8B-B14F-4D97-AF65-F5344CB8AC3E}">
        <p14:creationId xmlns:p14="http://schemas.microsoft.com/office/powerpoint/2010/main" val="1466892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pPr rtl="0"/>
              <a:t>11</a:t>
            </a:fld>
            <a:endParaRPr lang="es-ES"/>
          </a:p>
        </p:txBody>
      </p:sp>
    </p:spTree>
    <p:extLst>
      <p:ext uri="{BB962C8B-B14F-4D97-AF65-F5344CB8AC3E}">
        <p14:creationId xmlns:p14="http://schemas.microsoft.com/office/powerpoint/2010/main" val="3561401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pPr rtl="0"/>
              <a:t>12</a:t>
            </a:fld>
            <a:endParaRPr lang="es-ES"/>
          </a:p>
        </p:txBody>
      </p:sp>
    </p:spTree>
    <p:extLst>
      <p:ext uri="{BB962C8B-B14F-4D97-AF65-F5344CB8AC3E}">
        <p14:creationId xmlns:p14="http://schemas.microsoft.com/office/powerpoint/2010/main" val="3561401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pPr rtl="0"/>
              <a:t>13</a:t>
            </a:fld>
            <a:endParaRPr lang="es-ES"/>
          </a:p>
        </p:txBody>
      </p:sp>
    </p:spTree>
    <p:extLst>
      <p:ext uri="{BB962C8B-B14F-4D97-AF65-F5344CB8AC3E}">
        <p14:creationId xmlns:p14="http://schemas.microsoft.com/office/powerpoint/2010/main" val="4168265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pPr rtl="0"/>
              <a:t>14</a:t>
            </a:fld>
            <a:endParaRPr lang="es-ES"/>
          </a:p>
        </p:txBody>
      </p:sp>
    </p:spTree>
    <p:extLst>
      <p:ext uri="{BB962C8B-B14F-4D97-AF65-F5344CB8AC3E}">
        <p14:creationId xmlns:p14="http://schemas.microsoft.com/office/powerpoint/2010/main" val="4006116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pPr rtl="0"/>
              <a:t>15</a:t>
            </a:fld>
            <a:endParaRPr lang="es-ES"/>
          </a:p>
        </p:txBody>
      </p:sp>
    </p:spTree>
    <p:extLst>
      <p:ext uri="{BB962C8B-B14F-4D97-AF65-F5344CB8AC3E}">
        <p14:creationId xmlns:p14="http://schemas.microsoft.com/office/powerpoint/2010/main" val="3272081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pPr rtl="0"/>
              <a:t>16</a:t>
            </a:fld>
            <a:endParaRPr lang="es-ES"/>
          </a:p>
        </p:txBody>
      </p:sp>
    </p:spTree>
    <p:extLst>
      <p:ext uri="{BB962C8B-B14F-4D97-AF65-F5344CB8AC3E}">
        <p14:creationId xmlns:p14="http://schemas.microsoft.com/office/powerpoint/2010/main" val="154651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pPr rtl="0"/>
              <a:t>17</a:t>
            </a:fld>
            <a:endParaRPr lang="es-ES"/>
          </a:p>
        </p:txBody>
      </p:sp>
    </p:spTree>
    <p:extLst>
      <p:ext uri="{BB962C8B-B14F-4D97-AF65-F5344CB8AC3E}">
        <p14:creationId xmlns:p14="http://schemas.microsoft.com/office/powerpoint/2010/main" val="3018191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pPr rtl="0"/>
              <a:t>18</a:t>
            </a:fld>
            <a:endParaRPr lang="es-ES"/>
          </a:p>
        </p:txBody>
      </p:sp>
    </p:spTree>
    <p:extLst>
      <p:ext uri="{BB962C8B-B14F-4D97-AF65-F5344CB8AC3E}">
        <p14:creationId xmlns:p14="http://schemas.microsoft.com/office/powerpoint/2010/main" val="920735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pPr rtl="0"/>
              <a:t>19</a:t>
            </a:fld>
            <a:endParaRPr lang="es-ES"/>
          </a:p>
        </p:txBody>
      </p:sp>
    </p:spTree>
    <p:extLst>
      <p:ext uri="{BB962C8B-B14F-4D97-AF65-F5344CB8AC3E}">
        <p14:creationId xmlns:p14="http://schemas.microsoft.com/office/powerpoint/2010/main" val="1793139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pPr rtl="0"/>
              <a:t>20</a:t>
            </a:fld>
            <a:endParaRPr lang="es-ES"/>
          </a:p>
        </p:txBody>
      </p:sp>
    </p:spTree>
    <p:extLst>
      <p:ext uri="{BB962C8B-B14F-4D97-AF65-F5344CB8AC3E}">
        <p14:creationId xmlns:p14="http://schemas.microsoft.com/office/powerpoint/2010/main" val="154997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pPr rtl="0"/>
              <a:t>2</a:t>
            </a:fld>
            <a:endParaRPr lang="es-ES"/>
          </a:p>
        </p:txBody>
      </p:sp>
    </p:spTree>
    <p:extLst>
      <p:ext uri="{BB962C8B-B14F-4D97-AF65-F5344CB8AC3E}">
        <p14:creationId xmlns:p14="http://schemas.microsoft.com/office/powerpoint/2010/main" val="3821614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pPr rtl="0"/>
              <a:t>21</a:t>
            </a:fld>
            <a:endParaRPr lang="es-ES"/>
          </a:p>
        </p:txBody>
      </p:sp>
    </p:spTree>
    <p:extLst>
      <p:ext uri="{BB962C8B-B14F-4D97-AF65-F5344CB8AC3E}">
        <p14:creationId xmlns:p14="http://schemas.microsoft.com/office/powerpoint/2010/main" val="4143448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pPr rtl="0"/>
              <a:t>22</a:t>
            </a:fld>
            <a:endParaRPr lang="es-ES"/>
          </a:p>
        </p:txBody>
      </p:sp>
    </p:spTree>
    <p:extLst>
      <p:ext uri="{BB962C8B-B14F-4D97-AF65-F5344CB8AC3E}">
        <p14:creationId xmlns:p14="http://schemas.microsoft.com/office/powerpoint/2010/main" val="420771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pPr rtl="0"/>
              <a:t>23</a:t>
            </a:fld>
            <a:endParaRPr lang="es-ES"/>
          </a:p>
        </p:txBody>
      </p:sp>
    </p:spTree>
    <p:extLst>
      <p:ext uri="{BB962C8B-B14F-4D97-AF65-F5344CB8AC3E}">
        <p14:creationId xmlns:p14="http://schemas.microsoft.com/office/powerpoint/2010/main" val="2741019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pPr rtl="0"/>
              <a:t>24</a:t>
            </a:fld>
            <a:endParaRPr lang="es-ES"/>
          </a:p>
        </p:txBody>
      </p:sp>
    </p:spTree>
    <p:extLst>
      <p:ext uri="{BB962C8B-B14F-4D97-AF65-F5344CB8AC3E}">
        <p14:creationId xmlns:p14="http://schemas.microsoft.com/office/powerpoint/2010/main" val="2741019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pPr rtl="0"/>
              <a:t>25</a:t>
            </a:fld>
            <a:endParaRPr lang="es-ES"/>
          </a:p>
        </p:txBody>
      </p:sp>
    </p:spTree>
    <p:extLst>
      <p:ext uri="{BB962C8B-B14F-4D97-AF65-F5344CB8AC3E}">
        <p14:creationId xmlns:p14="http://schemas.microsoft.com/office/powerpoint/2010/main" val="27410199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pPr rtl="0"/>
              <a:t>26</a:t>
            </a:fld>
            <a:endParaRPr lang="es-ES"/>
          </a:p>
        </p:txBody>
      </p:sp>
    </p:spTree>
    <p:extLst>
      <p:ext uri="{BB962C8B-B14F-4D97-AF65-F5344CB8AC3E}">
        <p14:creationId xmlns:p14="http://schemas.microsoft.com/office/powerpoint/2010/main" val="27410199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pPr rtl="0"/>
              <a:t>27</a:t>
            </a:fld>
            <a:endParaRPr lang="es-ES"/>
          </a:p>
        </p:txBody>
      </p:sp>
    </p:spTree>
    <p:extLst>
      <p:ext uri="{BB962C8B-B14F-4D97-AF65-F5344CB8AC3E}">
        <p14:creationId xmlns:p14="http://schemas.microsoft.com/office/powerpoint/2010/main" val="27410199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pPr rtl="0"/>
              <a:t>28</a:t>
            </a:fld>
            <a:endParaRPr lang="es-ES"/>
          </a:p>
        </p:txBody>
      </p:sp>
    </p:spTree>
    <p:extLst>
      <p:ext uri="{BB962C8B-B14F-4D97-AF65-F5344CB8AC3E}">
        <p14:creationId xmlns:p14="http://schemas.microsoft.com/office/powerpoint/2010/main" val="2741019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pPr rtl="0"/>
              <a:t>29</a:t>
            </a:fld>
            <a:endParaRPr lang="es-ES"/>
          </a:p>
        </p:txBody>
      </p:sp>
    </p:spTree>
    <p:extLst>
      <p:ext uri="{BB962C8B-B14F-4D97-AF65-F5344CB8AC3E}">
        <p14:creationId xmlns:p14="http://schemas.microsoft.com/office/powerpoint/2010/main" val="2741019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pPr rtl="0"/>
              <a:t>3</a:t>
            </a:fld>
            <a:endParaRPr lang="es-ES"/>
          </a:p>
        </p:txBody>
      </p:sp>
    </p:spTree>
    <p:extLst>
      <p:ext uri="{BB962C8B-B14F-4D97-AF65-F5344CB8AC3E}">
        <p14:creationId xmlns:p14="http://schemas.microsoft.com/office/powerpoint/2010/main" val="4168265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pPr rtl="0"/>
              <a:t>4</a:t>
            </a:fld>
            <a:endParaRPr lang="es-ES"/>
          </a:p>
        </p:txBody>
      </p:sp>
    </p:spTree>
    <p:extLst>
      <p:ext uri="{BB962C8B-B14F-4D97-AF65-F5344CB8AC3E}">
        <p14:creationId xmlns:p14="http://schemas.microsoft.com/office/powerpoint/2010/main" val="3004442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pPr rtl="0"/>
              <a:t>5</a:t>
            </a:fld>
            <a:endParaRPr lang="es-ES"/>
          </a:p>
        </p:txBody>
      </p:sp>
    </p:spTree>
    <p:extLst>
      <p:ext uri="{BB962C8B-B14F-4D97-AF65-F5344CB8AC3E}">
        <p14:creationId xmlns:p14="http://schemas.microsoft.com/office/powerpoint/2010/main" val="920735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pPr rtl="0"/>
              <a:t>6</a:t>
            </a:fld>
            <a:endParaRPr lang="es-ES"/>
          </a:p>
        </p:txBody>
      </p:sp>
    </p:spTree>
    <p:extLst>
      <p:ext uri="{BB962C8B-B14F-4D97-AF65-F5344CB8AC3E}">
        <p14:creationId xmlns:p14="http://schemas.microsoft.com/office/powerpoint/2010/main" val="2923337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pPr rtl="0"/>
              <a:t>7</a:t>
            </a:fld>
            <a:endParaRPr lang="es-ES"/>
          </a:p>
        </p:txBody>
      </p:sp>
    </p:spTree>
    <p:extLst>
      <p:ext uri="{BB962C8B-B14F-4D97-AF65-F5344CB8AC3E}">
        <p14:creationId xmlns:p14="http://schemas.microsoft.com/office/powerpoint/2010/main" val="3139895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pPr rtl="0"/>
              <a:t>8</a:t>
            </a:fld>
            <a:endParaRPr lang="es-ES"/>
          </a:p>
        </p:txBody>
      </p:sp>
    </p:spTree>
    <p:extLst>
      <p:ext uri="{BB962C8B-B14F-4D97-AF65-F5344CB8AC3E}">
        <p14:creationId xmlns:p14="http://schemas.microsoft.com/office/powerpoint/2010/main" val="1634817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pPr rtl="0"/>
              <a:t>9</a:t>
            </a:fld>
            <a:endParaRPr lang="es-ES"/>
          </a:p>
        </p:txBody>
      </p:sp>
    </p:spTree>
    <p:extLst>
      <p:ext uri="{BB962C8B-B14F-4D97-AF65-F5344CB8AC3E}">
        <p14:creationId xmlns:p14="http://schemas.microsoft.com/office/powerpoint/2010/main" val="19279212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2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rtlCol="0" anchor="b">
            <a:noAutofit/>
          </a:bodyPr>
          <a:lstStyle>
            <a:lvl1pPr algn="l">
              <a:defRPr sz="3600" cap="all" spc="150" baseline="0">
                <a:solidFill>
                  <a:schemeClr val="tx1">
                    <a:lumMod val="75000"/>
                    <a:lumOff val="25000"/>
                  </a:schemeClr>
                </a:solidFill>
              </a:defRPr>
            </a:lvl1pPr>
          </a:lstStyle>
          <a:p>
            <a:pPr rtl="0"/>
            <a:r>
              <a:rPr lang="es-ES" noProof="0"/>
              <a:t>HAGA CLIC PARA EDITAR EL ESTILO DEL TÍTULO DEL PATRÓN</a:t>
            </a:r>
          </a:p>
        </p:txBody>
      </p:sp>
      <p:sp>
        <p:nvSpPr>
          <p:cNvPr id="3" name="Subtítulo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6416041" y="5586890"/>
            <a:ext cx="4941770" cy="396660"/>
          </a:xfrm>
        </p:spPr>
        <p:txBody>
          <a:bodyPr rtlCol="0">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pic>
        <p:nvPicPr>
          <p:cNvPr id="8" name="Gráfico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tiva de mercados">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23" name="Marcador de texto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24" name="Marcador de texto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4" name="Marcador de contenido 3">
            <a:extLst>
              <a:ext uri="{FF2B5EF4-FFF2-40B4-BE49-F238E27FC236}">
                <a16:creationId xmlns:a16="http://schemas.microsoft.com/office/drawing/2014/main" id="{AC9B20CF-6B91-4562-B799-0ABDAEBC0D2A}"/>
              </a:ext>
            </a:extLst>
          </p:cNvPr>
          <p:cNvSpPr>
            <a:spLocks noGrp="1"/>
          </p:cNvSpPr>
          <p:nvPr>
            <p:ph sz="half" idx="2" hasCustomPrompt="1"/>
          </p:nvPr>
        </p:nvSpPr>
        <p:spPr>
          <a:xfrm>
            <a:off x="1129698"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editar</a:t>
            </a:r>
          </a:p>
        </p:txBody>
      </p:sp>
      <p:sp>
        <p:nvSpPr>
          <p:cNvPr id="6" name="Marcador de contenido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4526261" y="4824188"/>
            <a:ext cx="3139479" cy="462927"/>
          </a:xfrm>
        </p:spPr>
        <p:txBody>
          <a:bodyPr rtlCol="0">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editar</a:t>
            </a:r>
          </a:p>
        </p:txBody>
      </p:sp>
      <p:sp>
        <p:nvSpPr>
          <p:cNvPr id="22" name="Marcador de contenido 3">
            <a:extLst>
              <a:ext uri="{FF2B5EF4-FFF2-40B4-BE49-F238E27FC236}">
                <a16:creationId xmlns:a16="http://schemas.microsoft.com/office/drawing/2014/main" id="{C464A9BD-B815-4632-8F54-6EB70E48BAFF}"/>
              </a:ext>
            </a:extLst>
          </p:cNvPr>
          <p:cNvSpPr>
            <a:spLocks noGrp="1"/>
          </p:cNvSpPr>
          <p:nvPr>
            <p:ph sz="half" idx="14" hasCustomPrompt="1"/>
          </p:nvPr>
        </p:nvSpPr>
        <p:spPr>
          <a:xfrm>
            <a:off x="7938210"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editar</a:t>
            </a:r>
          </a:p>
        </p:txBody>
      </p:sp>
      <p:pic>
        <p:nvPicPr>
          <p:cNvPr id="11" name="Gráfico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áfico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áfico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Marcador de contenido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modificar los estilos de texto del patrón</a:t>
            </a:r>
          </a:p>
        </p:txBody>
      </p:sp>
      <p:sp>
        <p:nvSpPr>
          <p:cNvPr id="26" name="Marcador de contenido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modificar los estilos de texto del patrón</a:t>
            </a:r>
          </a:p>
          <a:p>
            <a:pPr lvl="1" rtl="0"/>
            <a:r>
              <a:rPr lang="es-ES" noProof="0"/>
              <a:t>Segundo nivel</a:t>
            </a:r>
          </a:p>
        </p:txBody>
      </p:sp>
      <p:sp>
        <p:nvSpPr>
          <p:cNvPr id="27" name="Marcador de contenido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ntenido dos">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rtlCol="0">
            <a:normAutofit/>
          </a:bodyPr>
          <a:lstStyle>
            <a:lvl1pP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 EL TEXTO MAESTRO</a:t>
            </a:r>
          </a:p>
        </p:txBody>
      </p:sp>
      <p:sp>
        <p:nvSpPr>
          <p:cNvPr id="4" name="Marcador de contenido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TEXTO MAESTRO</a:t>
            </a:r>
          </a:p>
        </p:txBody>
      </p:sp>
      <p:sp>
        <p:nvSpPr>
          <p:cNvPr id="6" name="Marcador de contenido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pPr rtl="0"/>
              <a:t>‹Nº›</a:t>
            </a:fld>
            <a:endParaRPr lang="es-ES" noProof="0"/>
          </a:p>
        </p:txBody>
      </p:sp>
      <p:pic>
        <p:nvPicPr>
          <p:cNvPr id="11" name="Gráfico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pic>
        <p:nvPicPr>
          <p:cNvPr id="14" name="Gráfico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ítulo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20" name="Marcador de texto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25" name="Marcador de texto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26" name="Marcador de texto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27" name="Marcador de texto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28" name="Marcador de texto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29" name="Marcador de texto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21" name="Marcador de fecha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es-ES" noProof="0"/>
              <a:t>20XX</a:t>
            </a:r>
          </a:p>
        </p:txBody>
      </p:sp>
      <p:sp>
        <p:nvSpPr>
          <p:cNvPr id="22" name="Marcador de pie de página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es-ES" noProof="0"/>
              <a:t>Presentación para inversores</a:t>
            </a:r>
          </a:p>
        </p:txBody>
      </p:sp>
      <p:sp>
        <p:nvSpPr>
          <p:cNvPr id="24" name="Marcador de número de diapositiva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ronograma 2">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tx1">
                  <a:lumMod val="75000"/>
                  <a:lumOff val="25000"/>
                </a:schemeClr>
              </a:solidFill>
            </a:endParaRPr>
          </a:p>
        </p:txBody>
      </p:sp>
      <p:sp>
        <p:nvSpPr>
          <p:cNvPr id="2" name="Título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rtlCol="0">
            <a:normAutofit/>
          </a:bodyPr>
          <a:lstStyle>
            <a:lvl1pPr algn="l">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6" name="Marcador de texto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rtlCol="0" anchor="ctr"/>
          <a:lstStyle>
            <a:lvl1pPr marL="0" indent="0" algn="l">
              <a:buNone/>
              <a:defRPr sz="1400" b="1">
                <a:solidFill>
                  <a:schemeClr val="tx1">
                    <a:lumMod val="75000"/>
                    <a:lumOff val="25000"/>
                  </a:schemeClr>
                </a:solidFill>
                <a:latin typeface="+mj-lt"/>
              </a:defRPr>
            </a:lvl1pPr>
          </a:lstStyle>
          <a:p>
            <a:pPr lvl="0" rtl="0"/>
            <a:r>
              <a:rPr lang="es-ES" noProof="0"/>
              <a:t>Año</a:t>
            </a:r>
          </a:p>
        </p:txBody>
      </p:sp>
      <p:sp>
        <p:nvSpPr>
          <p:cNvPr id="7" name="Marcador de texto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8" name="Marcador de texto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9" name="Marcador de texto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0" name="Marcador de texto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1" name="Marcador de texto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rtlCol="0" anchor="ctr"/>
          <a:lstStyle>
            <a:lvl1pPr marL="0" indent="0" algn="l">
              <a:buNone/>
              <a:defRPr sz="1400" b="1">
                <a:solidFill>
                  <a:schemeClr val="tx1">
                    <a:lumMod val="75000"/>
                    <a:lumOff val="25000"/>
                  </a:schemeClr>
                </a:solidFill>
                <a:latin typeface="+mj-lt"/>
              </a:defRPr>
            </a:lvl1pPr>
          </a:lstStyle>
          <a:p>
            <a:pPr lvl="0" rtl="0"/>
            <a:r>
              <a:rPr lang="es-ES" noProof="0"/>
              <a:t>Año</a:t>
            </a:r>
          </a:p>
        </p:txBody>
      </p:sp>
      <p:sp>
        <p:nvSpPr>
          <p:cNvPr id="12" name="Marcador de texto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3" name="Marcador de texto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4" name="Marcador de texto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5" name="Marcador de texto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6" name="Marcador de texto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7" name="Marcador de texto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8" name="Marcador de texto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9" name="Marcador de texto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0" name="Marcador de texto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1" name="Marcador de texto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2" name="Marcador de texto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3" name="Marcador de texto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4" name="Marcador de texto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5" name="Marcador de texto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6" name="Marcador de texto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7" name="Marcador de texto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8" name="Marcador de texto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9" name="Marcador de texto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30" name="Marcador de texto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31" name="Marcador de texto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32" name="Rectángulo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tx1">
                  <a:lumMod val="75000"/>
                  <a:lumOff val="25000"/>
                </a:schemeClr>
              </a:solidFill>
            </a:endParaRPr>
          </a:p>
        </p:txBody>
      </p:sp>
      <p:sp>
        <p:nvSpPr>
          <p:cNvPr id="36" name="Marcador de fecha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rtlCol="0"/>
          <a:lstStyle>
            <a:lvl1pPr>
              <a:defRPr sz="900"/>
            </a:lvl1pPr>
          </a:lstStyle>
          <a:p>
            <a:pPr rtl="0"/>
            <a:r>
              <a:rPr lang="es-ES" noProof="0"/>
              <a:t>20XX</a:t>
            </a:r>
          </a:p>
        </p:txBody>
      </p:sp>
      <p:sp>
        <p:nvSpPr>
          <p:cNvPr id="37" name="Marcador de pie de página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rtlCol="0"/>
          <a:lstStyle>
            <a:lvl1pPr>
              <a:defRPr sz="900"/>
            </a:lvl1pPr>
          </a:lstStyle>
          <a:p>
            <a:pPr rtl="0"/>
            <a:r>
              <a:rPr lang="es-ES" noProof="0"/>
              <a:t>Presentación para inversores</a:t>
            </a:r>
          </a:p>
        </p:txBody>
      </p:sp>
      <p:sp>
        <p:nvSpPr>
          <p:cNvPr id="38" name="Marcador de número de diapositiva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Art">
    <p:bg>
      <p:bgRef idx="1001">
        <a:schemeClr val="bg1"/>
      </p:bgRef>
    </p:bg>
    <p:spTree>
      <p:nvGrpSpPr>
        <p:cNvPr id="1" name=""/>
        <p:cNvGrpSpPr/>
        <p:nvPr/>
      </p:nvGrpSpPr>
      <p:grpSpPr>
        <a:xfrm>
          <a:off x="0" y="0"/>
          <a:ext cx="0" cy="0"/>
          <a:chOff x="0" y="0"/>
          <a:chExt cx="0" cy="0"/>
        </a:xfrm>
      </p:grpSpPr>
      <p:sp>
        <p:nvSpPr>
          <p:cNvPr id="7" name="Marcador de posición de SmartArt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rtlCol="0"/>
          <a:lstStyle>
            <a:lvl1pPr>
              <a:defRPr>
                <a:solidFill>
                  <a:schemeClr val="tx1">
                    <a:lumMod val="75000"/>
                    <a:lumOff val="25000"/>
                  </a:schemeClr>
                </a:solidFill>
              </a:defRPr>
            </a:lvl1pPr>
          </a:lstStyle>
          <a:p>
            <a:pPr rtl="0"/>
            <a:r>
              <a:rPr lang="es-ES" noProof="0"/>
              <a:t>Haga clic en el icono para agregar un elemento gráfico SmartArt</a:t>
            </a:r>
          </a:p>
        </p:txBody>
      </p:sp>
      <p:sp>
        <p:nvSpPr>
          <p:cNvPr id="2" name="Título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3" name="Marcador de fecha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vl1pPr>
          </a:lstStyle>
          <a:p>
            <a:pPr rtl="0"/>
            <a:r>
              <a:rPr lang="es-ES" noProof="0"/>
              <a:t>20XX</a:t>
            </a:r>
          </a:p>
        </p:txBody>
      </p:sp>
      <p:sp>
        <p:nvSpPr>
          <p:cNvPr id="4" name="Marcador de pie de página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vl1pPr>
          </a:lstStyle>
          <a:p>
            <a:pPr rtl="0"/>
            <a:r>
              <a:rPr lang="es-ES" noProof="0"/>
              <a:t>Presentación para inversores</a:t>
            </a:r>
          </a:p>
        </p:txBody>
      </p:sp>
      <p:cxnSp>
        <p:nvCxnSpPr>
          <p:cNvPr id="10" name="Conector recto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Marcador de número de diapositiva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apositiva de equipo de 4 personas">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11" name="Marcador de posición de imagen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es-ES" noProof="0"/>
              <a:t>Haga clic en el icono para agregar una imagen</a:t>
            </a:r>
          </a:p>
        </p:txBody>
      </p:sp>
      <p:sp>
        <p:nvSpPr>
          <p:cNvPr id="17" name="Marcador de posición de imagen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es-ES" noProof="0"/>
              <a:t>Haga clic en el icono para agregar una imagen</a:t>
            </a:r>
          </a:p>
        </p:txBody>
      </p:sp>
      <p:sp>
        <p:nvSpPr>
          <p:cNvPr id="18" name="Marcador de posición de imagen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rtlCol="0">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rtl="0"/>
            <a:r>
              <a:rPr lang="es-ES" noProof="0"/>
              <a:t>Haga clic en el icono para agregar una imagen</a:t>
            </a:r>
          </a:p>
        </p:txBody>
      </p:sp>
      <p:sp>
        <p:nvSpPr>
          <p:cNvPr id="19" name="Marcador de posición de imagen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es-ES" noProof="0"/>
              <a:t>Haga clic en el icono para agregar una imagen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3" name="Marcador de texto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4" name="Marcador de texto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5" name="Marcador de texto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6" name="Marcador de texto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7" name="Marcador de texto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8" name="Marcador de texto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9" name="Marcador de texto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pPr rtl="0"/>
              <a:t>‹Nº›</a:t>
            </a:fld>
            <a:endParaRPr lang="es-ES" noProof="0"/>
          </a:p>
        </p:txBody>
      </p:sp>
      <p:cxnSp>
        <p:nvCxnSpPr>
          <p:cNvPr id="10" name="Conector recto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iapositiva de equipo de 8 personas">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bg1">
                    <a:lumMod val="75000"/>
                    <a:lumOff val="25000"/>
                  </a:schemeClr>
                </a:solidFill>
                <a:latin typeface="+mj-lt"/>
                <a:ea typeface="+mj-ea"/>
                <a:cs typeface="+mj-cs"/>
              </a:defRPr>
            </a:lvl1pPr>
          </a:lstStyle>
          <a:p>
            <a:pPr rtl="0"/>
            <a:r>
              <a:rPr lang="es-ES" noProof="0"/>
              <a:t>HAGA CLIC PARA MODIFICAR EL ESTILO DEL TÍTULO MAESTRO</a:t>
            </a:r>
          </a:p>
        </p:txBody>
      </p:sp>
      <p:sp>
        <p:nvSpPr>
          <p:cNvPr id="11" name="Marcador de posición de imagen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17" name="Marcador de posición de imagen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18" name="Marcador de posición de imagen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rtlCol="0">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rtl="0"/>
            <a:r>
              <a:rPr lang="es-ES" noProof="0"/>
              <a:t>Haga clic en el icono para agregar una imagen</a:t>
            </a:r>
          </a:p>
        </p:txBody>
      </p:sp>
      <p:sp>
        <p:nvSpPr>
          <p:cNvPr id="19" name="Marcador de posición de imagen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6" name="Marcador de texto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3" name="Marcador de texto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7" name="Marcador de texto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4" name="Marcador de texto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8" name="Marcador de texto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5" name="Marcador de texto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9" name="Marcador de texto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55" name="Marcador de posición de imagen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56" name="Marcador de posición de imagen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57" name="Marcador de posición de imagen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rtlCol="0">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rtl="0"/>
            <a:r>
              <a:rPr lang="es-ES" noProof="0"/>
              <a:t>Haga clic en el icono para agregar una imagen</a:t>
            </a:r>
          </a:p>
        </p:txBody>
      </p:sp>
      <p:sp>
        <p:nvSpPr>
          <p:cNvPr id="58" name="Marcador de posición de imagen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54" name="Marcador de texto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2" name="Marcador de texto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59" name="Marcador de texto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3" name="Marcador de texto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0" name="Marcador de texto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4" name="Marcador de texto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1" name="Marcador de texto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5" name="Marcador de texto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solidFill>
                  <a:srgbClr val="898989"/>
                </a:solidFill>
              </a:defRPr>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solidFill>
                  <a:srgbClr val="898989"/>
                </a:solidFill>
              </a:defRPr>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solidFill>
                  <a:srgbClr val="898989"/>
                </a:solidFill>
              </a:defRPr>
            </a:lvl1pPr>
          </a:lstStyle>
          <a:p>
            <a:pPr rtl="0"/>
            <a:fld id="{B5CEABB6-07DC-46E8-9B57-56EC44A396E5}" type="slidenum">
              <a:rPr lang="es-ES" noProof="0" smtClean="0"/>
              <a:pPr rtl="0"/>
              <a:t>‹Nº›</a:t>
            </a:fld>
            <a:endParaRPr lang="es-ES" noProof="0"/>
          </a:p>
        </p:txBody>
      </p:sp>
      <p:pic>
        <p:nvPicPr>
          <p:cNvPr id="13" name="Gráfico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áfico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ido  3">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11" name="Marcador de contenido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es-ES" noProof="0"/>
              <a:t>Haga clic para agregar contenido</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17" name="Marcador de texto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4" name="Marcador de contenido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p:txBody>
      </p:sp>
      <p:sp>
        <p:nvSpPr>
          <p:cNvPr id="24" name="Marcador de contenido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es-ES" noProof="0"/>
              <a:t>Haga clic para agregar contenido</a:t>
            </a:r>
          </a:p>
        </p:txBody>
      </p:sp>
      <p:sp>
        <p:nvSpPr>
          <p:cNvPr id="5" name="Marcador de texto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18" name="Marcador de texto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a:t>
            </a:r>
          </a:p>
        </p:txBody>
      </p:sp>
      <p:sp>
        <p:nvSpPr>
          <p:cNvPr id="6" name="Marcador de contenido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p:txBody>
      </p:sp>
      <p:sp>
        <p:nvSpPr>
          <p:cNvPr id="25" name="Marcador de contenido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es-ES" noProof="0"/>
              <a:t>Haga clic para agregar contenido</a:t>
            </a:r>
          </a:p>
        </p:txBody>
      </p:sp>
      <p:sp>
        <p:nvSpPr>
          <p:cNvPr id="21" name="Marcador de texto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19" name="Marcador de texto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2" name="Marcador de contenido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p:txBody>
      </p:sp>
      <p:sp>
        <p:nvSpPr>
          <p:cNvPr id="26" name="Marcador de contenido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es-ES" noProof="0"/>
              <a:t>Haga clic para agregar contenido</a:t>
            </a:r>
          </a:p>
        </p:txBody>
      </p:sp>
      <p:sp>
        <p:nvSpPr>
          <p:cNvPr id="14" name="Marcador de texto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23" name="Marcador de texto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cxnSp>
        <p:nvCxnSpPr>
          <p:cNvPr id="16" name="Conector recto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Marcador de contenido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Resume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rtlCol="0"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rtlCol="0"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cxnSp>
        <p:nvCxnSpPr>
          <p:cNvPr id="23" name="Conector recto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Marcador de fecha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es-ES" noProof="0"/>
              <a:t>20XX</a:t>
            </a:r>
          </a:p>
        </p:txBody>
      </p:sp>
      <p:sp>
        <p:nvSpPr>
          <p:cNvPr id="22" name="Marcador de pie de página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es-ES" noProof="0"/>
              <a:t>Presentación para inversores</a:t>
            </a:r>
          </a:p>
        </p:txBody>
      </p:sp>
      <p:sp>
        <p:nvSpPr>
          <p:cNvPr id="24" name="Marcador de número de diapositiva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ierre">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rtlCol="0" anchor="b">
            <a:noAutofit/>
          </a:bodyPr>
          <a:lstStyle>
            <a:lvl1pPr algn="l">
              <a:defRPr sz="3200" spc="150" baseline="0">
                <a:solidFill>
                  <a:schemeClr val="tx1">
                    <a:lumMod val="75000"/>
                    <a:lumOff val="25000"/>
                  </a:schemeClr>
                </a:solidFill>
              </a:defRPr>
            </a:lvl1pPr>
          </a:lstStyle>
          <a:p>
            <a:pPr rtl="0"/>
            <a:r>
              <a:rPr lang="es-ES" noProof="0"/>
              <a:t>HAGA CLIC PARA EDITAR EL ESTILO DEL TÍTULO DEL PATRÓN</a:t>
            </a:r>
          </a:p>
        </p:txBody>
      </p:sp>
      <p:sp>
        <p:nvSpPr>
          <p:cNvPr id="3" name="Subtítulo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004161"/>
          </a:xfrm>
        </p:spPr>
        <p:txBody>
          <a:bodyPr rtlCol="0">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pic>
        <p:nvPicPr>
          <p:cNvPr id="6" name="Gráfico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Marcador de fecha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rtlCol="0"/>
          <a:lstStyle>
            <a:lvl1pPr>
              <a:defRPr sz="900"/>
            </a:lvl1pPr>
          </a:lstStyle>
          <a:p>
            <a:pPr rtl="0"/>
            <a:r>
              <a:rPr lang="es-ES" noProof="0"/>
              <a:t>20XX</a:t>
            </a:r>
          </a:p>
        </p:txBody>
      </p:sp>
      <p:sp>
        <p:nvSpPr>
          <p:cNvPr id="10" name="Marcador de pie de página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rtlCol="0"/>
          <a:lstStyle>
            <a:lvl1pPr>
              <a:defRPr sz="900"/>
            </a:lvl1pPr>
          </a:lstStyle>
          <a:p>
            <a:pPr rtl="0"/>
            <a:r>
              <a:rPr lang="es-ES" noProof="0"/>
              <a:t>Presentación para inversores</a:t>
            </a:r>
          </a:p>
        </p:txBody>
      </p:sp>
      <p:sp>
        <p:nvSpPr>
          <p:cNvPr id="11" name="Marcador de número de diapositiva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rtlCol="0"/>
          <a:lstStyle>
            <a:lvl1pPr>
              <a:defRPr sz="900"/>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Programa">
    <p:bg>
      <p:bgPr>
        <a:solidFill>
          <a:schemeClr val="bg1"/>
        </a:solidFill>
        <a:effectLst/>
      </p:bgPr>
    </p:bg>
    <p:spTree>
      <p:nvGrpSpPr>
        <p:cNvPr id="1" name=""/>
        <p:cNvGrpSpPr/>
        <p:nvPr/>
      </p:nvGrpSpPr>
      <p:grpSpPr>
        <a:xfrm>
          <a:off x="0" y="0"/>
          <a:ext cx="0" cy="0"/>
          <a:chOff x="0" y="0"/>
          <a:chExt cx="0" cy="0"/>
        </a:xfrm>
      </p:grpSpPr>
      <p:pic>
        <p:nvPicPr>
          <p:cNvPr id="8" name="Gráfico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ítulo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rtlCol="0" anchor="b">
            <a:normAutofit/>
          </a:bodyPr>
          <a:lstStyle>
            <a:lvl1pPr>
              <a:defRPr sz="2800" spc="150" baseline="0">
                <a:solidFill>
                  <a:schemeClr val="tx1">
                    <a:lumMod val="75000"/>
                    <a:lumOff val="25000"/>
                  </a:schemeClr>
                </a:solidFill>
              </a:defRPr>
            </a:lvl1pPr>
          </a:lstStyle>
          <a:p>
            <a:pPr rtl="0"/>
            <a:r>
              <a:rPr lang="es-ES" noProof="0"/>
              <a:t>HAGA CLIC PARA EDITAR EL ESTILO DEL TÍTULO DEL PATRÓN</a:t>
            </a:r>
          </a:p>
        </p:txBody>
      </p:sp>
      <p:sp>
        <p:nvSpPr>
          <p:cNvPr id="3" name="Marcador de contenido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rtlCol="0">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rtlCol="0"/>
          <a:lstStyle>
            <a:lvl1pPr>
              <a:defRPr sz="900"/>
            </a:lvl1pPr>
          </a:lstStyle>
          <a:p>
            <a:pPr rtl="0"/>
            <a:r>
              <a:rPr lang="es-ES" noProof="0"/>
              <a:t>20XX</a:t>
            </a:r>
          </a:p>
        </p:txBody>
      </p:sp>
      <p:sp>
        <p:nvSpPr>
          <p:cNvPr id="5" name="Marcador de pie de página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rtlCol="0"/>
          <a:lstStyle>
            <a:lvl1pPr>
              <a:defRPr sz="900"/>
            </a:lvl1pPr>
          </a:lstStyle>
          <a:p>
            <a:pPr rtl="0"/>
            <a:r>
              <a:rPr lang="es-ES" noProof="0"/>
              <a:t>Presentación para inversores</a:t>
            </a:r>
          </a:p>
        </p:txBody>
      </p:sp>
      <p:sp>
        <p:nvSpPr>
          <p:cNvPr id="6" name="Marcador de número de diapositiva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rtlCol="0"/>
          <a:lstStyle>
            <a:lvl1pPr>
              <a:defRPr sz="900"/>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uadrante">
    <p:spTree>
      <p:nvGrpSpPr>
        <p:cNvPr id="1" name=""/>
        <p:cNvGrpSpPr/>
        <p:nvPr/>
      </p:nvGrpSpPr>
      <p:grpSpPr>
        <a:xfrm>
          <a:off x="0" y="0"/>
          <a:ext cx="0" cy="0"/>
          <a:chOff x="0" y="0"/>
          <a:chExt cx="0" cy="0"/>
        </a:xfrm>
      </p:grpSpPr>
      <p:sp>
        <p:nvSpPr>
          <p:cNvPr id="27" name="Título 1">
            <a:extLst>
              <a:ext uri="{FF2B5EF4-FFF2-40B4-BE49-F238E27FC236}">
                <a16:creationId xmlns:a16="http://schemas.microsoft.com/office/drawing/2014/main" id="{B495A4C6-232E-4A1A-B575-7EF7F414FDF6}"/>
              </a:ext>
            </a:extLst>
          </p:cNvPr>
          <p:cNvSpPr>
            <a:spLocks noGrp="1"/>
          </p:cNvSpPr>
          <p:nvPr>
            <p:ph type="title" hasCustomPrompt="1"/>
          </p:nvPr>
        </p:nvSpPr>
        <p:spPr>
          <a:xfrm>
            <a:off x="838200" y="365125"/>
            <a:ext cx="10515600" cy="1325563"/>
          </a:xfrm>
        </p:spPr>
        <p:txBody>
          <a:bodyPr rtlCol="0">
            <a:normAutofit/>
          </a:bodyPr>
          <a:lstStyle>
            <a:lvl1pPr algn="l">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15" name="Marcador de texto 14">
            <a:extLst>
              <a:ext uri="{FF2B5EF4-FFF2-40B4-BE49-F238E27FC236}">
                <a16:creationId xmlns:a16="http://schemas.microsoft.com/office/drawing/2014/main" id="{2B4C6F7E-40F0-42B1-AFE0-D3C95660E0DC}"/>
              </a:ext>
            </a:extLst>
          </p:cNvPr>
          <p:cNvSpPr>
            <a:spLocks noGrp="1"/>
          </p:cNvSpPr>
          <p:nvPr>
            <p:ph type="body" sz="quarter" idx="15" hasCustomPrompt="1"/>
          </p:nvPr>
        </p:nvSpPr>
        <p:spPr>
          <a:xfrm>
            <a:off x="5242517" y="1599947"/>
            <a:ext cx="1706965" cy="492025"/>
          </a:xfrm>
          <a:prstGeom prst="rect">
            <a:avLst/>
          </a:prstGeom>
        </p:spPr>
        <p:txBody>
          <a:bodyPr rtlCol="0"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rtl="0"/>
            <a:r>
              <a:rPr lang="es-ES" noProof="0"/>
              <a:t>Haga clic para agregar un nombre</a:t>
            </a:r>
          </a:p>
        </p:txBody>
      </p:sp>
      <p:sp>
        <p:nvSpPr>
          <p:cNvPr id="18" name="Marcador de texto 14">
            <a:extLst>
              <a:ext uri="{FF2B5EF4-FFF2-40B4-BE49-F238E27FC236}">
                <a16:creationId xmlns:a16="http://schemas.microsoft.com/office/drawing/2014/main" id="{42EE46E3-709F-4AE9-AECE-FD647B6DCFDE}"/>
              </a:ext>
            </a:extLst>
          </p:cNvPr>
          <p:cNvSpPr>
            <a:spLocks noGrp="1"/>
          </p:cNvSpPr>
          <p:nvPr>
            <p:ph type="body" sz="quarter" idx="20" hasCustomPrompt="1"/>
          </p:nvPr>
        </p:nvSpPr>
        <p:spPr>
          <a:xfrm>
            <a:off x="3738732" y="2378452"/>
            <a:ext cx="1183179" cy="492025"/>
          </a:xfrm>
          <a:prstGeom prst="rect">
            <a:avLst/>
          </a:prstGeom>
        </p:spPr>
        <p:txBody>
          <a:bodyPr rtlCol="0"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rtl="0"/>
            <a:r>
              <a:rPr lang="es-ES" noProof="0"/>
              <a:t>Haga clic para agregar un nombre</a:t>
            </a:r>
          </a:p>
        </p:txBody>
      </p:sp>
      <p:sp>
        <p:nvSpPr>
          <p:cNvPr id="26" name="Marcador de texto 14">
            <a:extLst>
              <a:ext uri="{FF2B5EF4-FFF2-40B4-BE49-F238E27FC236}">
                <a16:creationId xmlns:a16="http://schemas.microsoft.com/office/drawing/2014/main" id="{3194FB4F-01AC-4A0E-BBE2-CF2B69F6FAC0}"/>
              </a:ext>
            </a:extLst>
          </p:cNvPr>
          <p:cNvSpPr>
            <a:spLocks noGrp="1"/>
          </p:cNvSpPr>
          <p:nvPr>
            <p:ph type="body" sz="quarter" idx="26" hasCustomPrompt="1"/>
          </p:nvPr>
        </p:nvSpPr>
        <p:spPr>
          <a:xfrm>
            <a:off x="7522269" y="2169263"/>
            <a:ext cx="1706965" cy="1048575"/>
          </a:xfrm>
          <a:prstGeom prst="rect">
            <a:avLst/>
          </a:prstGeom>
        </p:spPr>
        <p:txBody>
          <a:bodyPr rtlCol="0" anchor="ctr">
            <a:noAutofit/>
          </a:bodyPr>
          <a:lstStyle>
            <a:lvl1pPr marL="0" indent="0" algn="ctr">
              <a:lnSpc>
                <a:spcPct val="100000"/>
              </a:lnSpc>
              <a:buNone/>
              <a:defRPr sz="1400" b="1" cap="all" spc="0" baseline="0">
                <a:solidFill>
                  <a:schemeClr val="tx1">
                    <a:lumMod val="75000"/>
                    <a:lumOff val="25000"/>
                  </a:schemeClr>
                </a:solidFill>
                <a:latin typeface="+mn-lt"/>
              </a:defRPr>
            </a:lvl1pPr>
          </a:lstStyle>
          <a:p>
            <a:pPr lvl="0" rtl="0"/>
            <a:r>
              <a:rPr lang="es-ES" noProof="0"/>
              <a:t>Haga clic para agregar un nombre</a:t>
            </a:r>
          </a:p>
        </p:txBody>
      </p:sp>
      <p:sp>
        <p:nvSpPr>
          <p:cNvPr id="23" name="Marcador de texto 14">
            <a:extLst>
              <a:ext uri="{FF2B5EF4-FFF2-40B4-BE49-F238E27FC236}">
                <a16:creationId xmlns:a16="http://schemas.microsoft.com/office/drawing/2014/main" id="{8E76F955-6B23-4972-8E86-603F19ECF6C5}"/>
              </a:ext>
            </a:extLst>
          </p:cNvPr>
          <p:cNvSpPr>
            <a:spLocks noGrp="1"/>
          </p:cNvSpPr>
          <p:nvPr>
            <p:ph type="body" sz="quarter" idx="25" hasCustomPrompt="1"/>
          </p:nvPr>
        </p:nvSpPr>
        <p:spPr>
          <a:xfrm>
            <a:off x="921894" y="3528829"/>
            <a:ext cx="1393863" cy="492025"/>
          </a:xfrm>
          <a:prstGeom prst="rect">
            <a:avLst/>
          </a:prstGeom>
        </p:spPr>
        <p:txBody>
          <a:bodyPr rtlCol="0"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rtl="0"/>
            <a:r>
              <a:rPr lang="es-ES" noProof="0"/>
              <a:t>Haga clic para agregar un nombre</a:t>
            </a:r>
          </a:p>
        </p:txBody>
      </p:sp>
      <p:sp>
        <p:nvSpPr>
          <p:cNvPr id="17" name="Marcador de texto 14">
            <a:extLst>
              <a:ext uri="{FF2B5EF4-FFF2-40B4-BE49-F238E27FC236}">
                <a16:creationId xmlns:a16="http://schemas.microsoft.com/office/drawing/2014/main" id="{DDA77547-4FF4-4B15-96F1-DC9B00175B43}"/>
              </a:ext>
            </a:extLst>
          </p:cNvPr>
          <p:cNvSpPr>
            <a:spLocks noGrp="1"/>
          </p:cNvSpPr>
          <p:nvPr>
            <p:ph type="body" sz="quarter" idx="19" hasCustomPrompt="1"/>
          </p:nvPr>
        </p:nvSpPr>
        <p:spPr>
          <a:xfrm>
            <a:off x="9940449" y="3528829"/>
            <a:ext cx="1380681" cy="492025"/>
          </a:xfrm>
          <a:prstGeom prst="rect">
            <a:avLst/>
          </a:prstGeom>
        </p:spPr>
        <p:txBody>
          <a:bodyPr rtlCol="0"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rtl="0"/>
            <a:r>
              <a:rPr lang="es-ES" noProof="0"/>
              <a:t>Haga clic para agregar un nombre</a:t>
            </a:r>
          </a:p>
        </p:txBody>
      </p:sp>
      <p:sp>
        <p:nvSpPr>
          <p:cNvPr id="20" name="Marcador de texto 14">
            <a:extLst>
              <a:ext uri="{FF2B5EF4-FFF2-40B4-BE49-F238E27FC236}">
                <a16:creationId xmlns:a16="http://schemas.microsoft.com/office/drawing/2014/main" id="{6E6B6915-DFCC-44EB-9C61-6B7725D1B794}"/>
              </a:ext>
            </a:extLst>
          </p:cNvPr>
          <p:cNvSpPr>
            <a:spLocks noGrp="1"/>
          </p:cNvSpPr>
          <p:nvPr>
            <p:ph type="body" sz="quarter" idx="22" hasCustomPrompt="1"/>
          </p:nvPr>
        </p:nvSpPr>
        <p:spPr>
          <a:xfrm>
            <a:off x="2637747" y="4634331"/>
            <a:ext cx="1183179" cy="492025"/>
          </a:xfrm>
          <a:prstGeom prst="rect">
            <a:avLst/>
          </a:prstGeom>
        </p:spPr>
        <p:txBody>
          <a:bodyPr rtlCol="0"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rtl="0"/>
            <a:r>
              <a:rPr lang="es-ES" noProof="0"/>
              <a:t>Haga clic para agregar un nombre</a:t>
            </a:r>
          </a:p>
        </p:txBody>
      </p:sp>
      <p:sp>
        <p:nvSpPr>
          <p:cNvPr id="19" name="Marcador de texto 14">
            <a:extLst>
              <a:ext uri="{FF2B5EF4-FFF2-40B4-BE49-F238E27FC236}">
                <a16:creationId xmlns:a16="http://schemas.microsoft.com/office/drawing/2014/main" id="{6718CC56-7B04-41D0-A320-CCCDC20D7615}"/>
              </a:ext>
            </a:extLst>
          </p:cNvPr>
          <p:cNvSpPr>
            <a:spLocks noGrp="1"/>
          </p:cNvSpPr>
          <p:nvPr>
            <p:ph type="body" sz="quarter" idx="21" hasCustomPrompt="1"/>
          </p:nvPr>
        </p:nvSpPr>
        <p:spPr>
          <a:xfrm>
            <a:off x="4175224" y="4459860"/>
            <a:ext cx="1183179" cy="492025"/>
          </a:xfrm>
          <a:prstGeom prst="rect">
            <a:avLst/>
          </a:prstGeom>
        </p:spPr>
        <p:txBody>
          <a:bodyPr rtlCol="0"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rtl="0"/>
            <a:r>
              <a:rPr lang="es-ES" noProof="0"/>
              <a:t>Haga clic para agregar un nombre</a:t>
            </a:r>
          </a:p>
        </p:txBody>
      </p:sp>
      <p:sp>
        <p:nvSpPr>
          <p:cNvPr id="21" name="Marcador de texto 14">
            <a:extLst>
              <a:ext uri="{FF2B5EF4-FFF2-40B4-BE49-F238E27FC236}">
                <a16:creationId xmlns:a16="http://schemas.microsoft.com/office/drawing/2014/main" id="{778E1C09-B7DB-4CE7-A5B9-90BCF54448B8}"/>
              </a:ext>
            </a:extLst>
          </p:cNvPr>
          <p:cNvSpPr>
            <a:spLocks noGrp="1"/>
          </p:cNvSpPr>
          <p:nvPr>
            <p:ph type="body" sz="quarter" idx="23" hasCustomPrompt="1"/>
          </p:nvPr>
        </p:nvSpPr>
        <p:spPr>
          <a:xfrm>
            <a:off x="6552714" y="4321788"/>
            <a:ext cx="1183179" cy="492025"/>
          </a:xfrm>
          <a:prstGeom prst="rect">
            <a:avLst/>
          </a:prstGeom>
        </p:spPr>
        <p:txBody>
          <a:bodyPr rtlCol="0"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rtl="0"/>
            <a:r>
              <a:rPr lang="es-ES" noProof="0"/>
              <a:t>Haga clic para agregar un nombre</a:t>
            </a:r>
          </a:p>
        </p:txBody>
      </p:sp>
      <p:sp>
        <p:nvSpPr>
          <p:cNvPr id="16" name="Marcador de texto 14">
            <a:extLst>
              <a:ext uri="{FF2B5EF4-FFF2-40B4-BE49-F238E27FC236}">
                <a16:creationId xmlns:a16="http://schemas.microsoft.com/office/drawing/2014/main" id="{7CFA026C-42CE-4C20-9DDE-417FDF6CB43D}"/>
              </a:ext>
            </a:extLst>
          </p:cNvPr>
          <p:cNvSpPr>
            <a:spLocks noGrp="1"/>
          </p:cNvSpPr>
          <p:nvPr>
            <p:ph type="body" sz="quarter" idx="17" hasCustomPrompt="1"/>
          </p:nvPr>
        </p:nvSpPr>
        <p:spPr>
          <a:xfrm>
            <a:off x="5242517" y="5468790"/>
            <a:ext cx="1706965" cy="492025"/>
          </a:xfrm>
          <a:prstGeom prst="rect">
            <a:avLst/>
          </a:prstGeom>
        </p:spPr>
        <p:txBody>
          <a:bodyPr rtlCol="0"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rtl="0"/>
            <a:r>
              <a:rPr lang="es-ES" noProof="0"/>
              <a:t>Haga clic para agregar un nombre</a:t>
            </a:r>
          </a:p>
        </p:txBody>
      </p:sp>
      <p:sp>
        <p:nvSpPr>
          <p:cNvPr id="22" name="Marcador de texto 14">
            <a:extLst>
              <a:ext uri="{FF2B5EF4-FFF2-40B4-BE49-F238E27FC236}">
                <a16:creationId xmlns:a16="http://schemas.microsoft.com/office/drawing/2014/main" id="{0AFAA95F-1461-496C-BAB4-D5D0594554FF}"/>
              </a:ext>
            </a:extLst>
          </p:cNvPr>
          <p:cNvSpPr>
            <a:spLocks noGrp="1"/>
          </p:cNvSpPr>
          <p:nvPr>
            <p:ph type="body" sz="quarter" idx="24" hasCustomPrompt="1"/>
          </p:nvPr>
        </p:nvSpPr>
        <p:spPr>
          <a:xfrm>
            <a:off x="7801857" y="5195673"/>
            <a:ext cx="1183179" cy="492025"/>
          </a:xfrm>
          <a:prstGeom prst="rect">
            <a:avLst/>
          </a:prstGeom>
        </p:spPr>
        <p:txBody>
          <a:bodyPr rtlCol="0"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rtl="0"/>
            <a:r>
              <a:rPr lang="es-ES" noProof="0"/>
              <a:t>Haga clic para agregar un nombre</a:t>
            </a:r>
          </a:p>
        </p:txBody>
      </p:sp>
      <p:cxnSp>
        <p:nvCxnSpPr>
          <p:cNvPr id="24" name="Conector recto 23">
            <a:extLst>
              <a:ext uri="{FF2B5EF4-FFF2-40B4-BE49-F238E27FC236}">
                <a16:creationId xmlns:a16="http://schemas.microsoft.com/office/drawing/2014/main" id="{DD194B4E-75F4-47BE-B171-9C64697AB920}"/>
              </a:ext>
              <a:ext uri="{C183D7F6-B498-43B3-948B-1728B52AA6E4}">
                <adec:decorative xmlns:adec="http://schemas.microsoft.com/office/drawing/2017/decorative" val="1"/>
              </a:ext>
            </a:extLst>
          </p:cNvPr>
          <p:cNvCxnSpPr>
            <a:cxnSpLocks/>
            <a:endCxn id="17" idx="1"/>
          </p:cNvCxnSpPr>
          <p:nvPr userDrawn="1"/>
        </p:nvCxnSpPr>
        <p:spPr>
          <a:xfrm>
            <a:off x="2315757" y="3774842"/>
            <a:ext cx="7624692" cy="0"/>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FEFDA35F-76DF-4FDC-90C9-F9FEDF32270C}"/>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Marcador de fecha 2">
            <a:extLst>
              <a:ext uri="{FF2B5EF4-FFF2-40B4-BE49-F238E27FC236}">
                <a16:creationId xmlns:a16="http://schemas.microsoft.com/office/drawing/2014/main" id="{B8C04945-62C9-4964-8891-6D30EA90D21A}"/>
              </a:ext>
            </a:extLst>
          </p:cNvPr>
          <p:cNvSpPr>
            <a:spLocks noGrp="1"/>
          </p:cNvSpPr>
          <p:nvPr>
            <p:ph type="dt" sz="half" idx="10"/>
          </p:nvPr>
        </p:nvSpPr>
        <p:spPr>
          <a:xfrm>
            <a:off x="838200" y="6356350"/>
            <a:ext cx="2743200" cy="365125"/>
          </a:xfrm>
        </p:spPr>
        <p:txBody>
          <a:bodyPr rtlCol="0"/>
          <a:lstStyle>
            <a:lvl1pPr>
              <a:defRPr sz="900"/>
            </a:lvl1pPr>
          </a:lstStyle>
          <a:p>
            <a:pPr rtl="0"/>
            <a:r>
              <a:rPr lang="es-ES" noProof="0"/>
              <a:t>20XX</a:t>
            </a:r>
          </a:p>
        </p:txBody>
      </p:sp>
      <p:sp>
        <p:nvSpPr>
          <p:cNvPr id="32" name="Marcador de pie de página 3">
            <a:extLst>
              <a:ext uri="{FF2B5EF4-FFF2-40B4-BE49-F238E27FC236}">
                <a16:creationId xmlns:a16="http://schemas.microsoft.com/office/drawing/2014/main" id="{51029B8B-F669-4889-98DD-901661178D55}"/>
              </a:ext>
            </a:extLst>
          </p:cNvPr>
          <p:cNvSpPr>
            <a:spLocks noGrp="1"/>
          </p:cNvSpPr>
          <p:nvPr>
            <p:ph type="ftr" sz="quarter" idx="11"/>
          </p:nvPr>
        </p:nvSpPr>
        <p:spPr>
          <a:xfrm>
            <a:off x="4038600" y="6356350"/>
            <a:ext cx="4114800" cy="365125"/>
          </a:xfrm>
        </p:spPr>
        <p:txBody>
          <a:bodyPr rtlCol="0"/>
          <a:lstStyle>
            <a:lvl1pPr>
              <a:defRPr sz="900"/>
            </a:lvl1pPr>
          </a:lstStyle>
          <a:p>
            <a:pPr rtl="0"/>
            <a:r>
              <a:rPr lang="es-ES" noProof="0"/>
              <a:t>Presentación para inversores</a:t>
            </a:r>
          </a:p>
        </p:txBody>
      </p:sp>
      <p:sp>
        <p:nvSpPr>
          <p:cNvPr id="33" name="Marcador de número de diapositiva 4">
            <a:extLst>
              <a:ext uri="{FF2B5EF4-FFF2-40B4-BE49-F238E27FC236}">
                <a16:creationId xmlns:a16="http://schemas.microsoft.com/office/drawing/2014/main" id="{7A0B84D6-438D-4B3B-B52C-6F5EC159BC73}"/>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1927548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Escala de tiempo">
    <p:spTree>
      <p:nvGrpSpPr>
        <p:cNvPr id="1" name=""/>
        <p:cNvGrpSpPr/>
        <p:nvPr/>
      </p:nvGrpSpPr>
      <p:grpSpPr>
        <a:xfrm>
          <a:off x="0" y="0"/>
          <a:ext cx="0" cy="0"/>
          <a:chOff x="0" y="0"/>
          <a:chExt cx="0" cy="0"/>
        </a:xfrm>
      </p:grpSpPr>
      <p:sp>
        <p:nvSpPr>
          <p:cNvPr id="12" name="Gráfico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pPr rtl="0"/>
            <a:endParaRPr lang="es-ES" noProof="0"/>
          </a:p>
        </p:txBody>
      </p:sp>
      <p:sp>
        <p:nvSpPr>
          <p:cNvPr id="2" name="Título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rtlCol="0">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EDITAR EL TÍTULO</a:t>
            </a:r>
          </a:p>
        </p:txBody>
      </p:sp>
      <p:sp>
        <p:nvSpPr>
          <p:cNvPr id="16" name="Marcador de texto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es-ES" noProof="0"/>
              <a:t>HAGA CLIC PARA MODIFICAR LOS ESTILOS DEL TEXTO MAESTRO</a:t>
            </a:r>
          </a:p>
        </p:txBody>
      </p:sp>
      <p:sp>
        <p:nvSpPr>
          <p:cNvPr id="17" name="Marcador de texto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es-ES" noProof="0"/>
              <a:t>HAGA CLIC PARA MODIFICAR LOS ESTILOS DEL TEXTO MAESTRO</a:t>
            </a:r>
          </a:p>
        </p:txBody>
      </p:sp>
      <p:sp>
        <p:nvSpPr>
          <p:cNvPr id="18" name="Marcador de texto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es-ES" noProof="0"/>
              <a:t>HAGA CLIC PARA MODIFICAR LOS ESTILOS DEL TEXTO MAESTRO</a:t>
            </a:r>
          </a:p>
        </p:txBody>
      </p:sp>
      <p:sp>
        <p:nvSpPr>
          <p:cNvPr id="19" name="Marcador de texto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es-ES" noProof="0"/>
              <a:t>HAGA CLIC PARA MODIFICAR LOS ESTILOS DEL TEXTO MAESTRO</a:t>
            </a:r>
          </a:p>
        </p:txBody>
      </p:sp>
      <p:sp>
        <p:nvSpPr>
          <p:cNvPr id="34" name="Marcador de texto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es-ES" noProof="0"/>
              <a:t>Haga clic para modificar los estilos del texto maestro</a:t>
            </a:r>
          </a:p>
        </p:txBody>
      </p:sp>
      <p:sp>
        <p:nvSpPr>
          <p:cNvPr id="35" name="Marcador de texto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es-ES" noProof="0"/>
              <a:t>Haga clic para modificar los estilos del texto maestro</a:t>
            </a:r>
          </a:p>
        </p:txBody>
      </p:sp>
      <p:sp>
        <p:nvSpPr>
          <p:cNvPr id="36" name="Marcador de texto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es-ES" noProof="0"/>
              <a:t>Haga clic para modificar los estilos del texto maestro</a:t>
            </a:r>
          </a:p>
        </p:txBody>
      </p:sp>
      <p:sp>
        <p:nvSpPr>
          <p:cNvPr id="37" name="Marcador de texto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es-ES" noProof="0"/>
              <a:t>Haga clic para modificar los estilos del texto maestro</a:t>
            </a:r>
          </a:p>
        </p:txBody>
      </p:sp>
      <p:cxnSp>
        <p:nvCxnSpPr>
          <p:cNvPr id="3" name="Conector recto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Conector recto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Conector recto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Conector recto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Marcador de fecha 4">
            <a:extLst>
              <a:ext uri="{FF2B5EF4-FFF2-40B4-BE49-F238E27FC236}">
                <a16:creationId xmlns:a16="http://schemas.microsoft.com/office/drawing/2014/main" id="{874DC36F-5D3E-439D-80B5-32633FC34434}"/>
              </a:ext>
            </a:extLst>
          </p:cNvPr>
          <p:cNvSpPr>
            <a:spLocks noGrp="1"/>
          </p:cNvSpPr>
          <p:nvPr>
            <p:ph type="dt" sz="half" idx="10"/>
          </p:nvPr>
        </p:nvSpPr>
        <p:spPr/>
        <p:txBody>
          <a:bodyPr rtlCol="0"/>
          <a:lstStyle>
            <a:lvl1pPr>
              <a:defRPr sz="900">
                <a:solidFill>
                  <a:srgbClr val="898989"/>
                </a:solidFill>
              </a:defRPr>
            </a:lvl1pPr>
          </a:lstStyle>
          <a:p>
            <a:pPr rtl="0"/>
            <a:r>
              <a:rPr lang="es-ES" noProof="0"/>
              <a:t>20XX</a:t>
            </a:r>
          </a:p>
        </p:txBody>
      </p:sp>
      <p:sp>
        <p:nvSpPr>
          <p:cNvPr id="6" name="Marcador de pie de página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rtlCol="0"/>
          <a:lstStyle>
            <a:lvl1pPr algn="l">
              <a:defRPr sz="900"/>
            </a:lvl1pPr>
          </a:lstStyle>
          <a:p>
            <a:pPr rtl="0"/>
            <a:r>
              <a:rPr lang="es-ES" noProof="0"/>
              <a:t>Presentación para inversores</a:t>
            </a:r>
          </a:p>
        </p:txBody>
      </p:sp>
      <p:sp>
        <p:nvSpPr>
          <p:cNvPr id="7" name="Marcador de número de diapositiva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rtlCol="0"/>
          <a:lstStyle>
            <a:lvl1pPr>
              <a:defRPr sz="900"/>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lumna de contenido 3">
    <p:bg>
      <p:bgPr>
        <a:solidFill>
          <a:schemeClr val="accent2"/>
        </a:solidFill>
        <a:effectLst/>
      </p:bgPr>
    </p:bg>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15" name="Marcador de texto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7" name="Marcador de texto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31" name="Marcador de texto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AGREGAR UN SUBTÍTULO</a:t>
            </a:r>
          </a:p>
        </p:txBody>
      </p:sp>
      <p:sp>
        <p:nvSpPr>
          <p:cNvPr id="32" name="Marcador de texto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33" name="Marcador de texto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AGREGAR UN SUBTÍTULO</a:t>
            </a:r>
          </a:p>
        </p:txBody>
      </p:sp>
      <p:sp>
        <p:nvSpPr>
          <p:cNvPr id="34" name="Marcador de texto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2" name="Marcador de texto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AGREGAR UN SUBTÍTULO</a:t>
            </a:r>
          </a:p>
        </p:txBody>
      </p:sp>
      <p:sp>
        <p:nvSpPr>
          <p:cNvPr id="13" name="Marcador de texto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3" name="Marcador de fecha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p>
            <a:pPr rtl="0"/>
            <a:r>
              <a:rPr lang="es-ES" noProof="0"/>
              <a:t>20XX</a:t>
            </a:r>
          </a:p>
        </p:txBody>
      </p:sp>
      <p:sp>
        <p:nvSpPr>
          <p:cNvPr id="4" name="Marcador de pie de página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p>
            <a:pPr rtl="0"/>
            <a:r>
              <a:rPr lang="es-ES" noProof="0"/>
              <a:t>Presentación para inversores</a:t>
            </a:r>
          </a:p>
        </p:txBody>
      </p:sp>
      <p:sp>
        <p:nvSpPr>
          <p:cNvPr id="5" name="Marcador de número de diapositiva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p>
            <a:pPr rtl="0"/>
            <a:fld id="{B5CEABB6-07DC-46E8-9B57-56EC44A396E5}" type="slidenum">
              <a:rPr lang="es-ES" noProof="0" smtClean="0"/>
              <a:pPr rtl="0"/>
              <a:t>‹Nº›</a:t>
            </a:fld>
            <a:endParaRPr lang="es-ES" noProof="0"/>
          </a:p>
        </p:txBody>
      </p:sp>
      <p:cxnSp>
        <p:nvCxnSpPr>
          <p:cNvPr id="2" name="Conector recto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áfico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áfico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umna de contenido 2">
    <p:bg>
      <p:bgPr>
        <a:solidFill>
          <a:schemeClr val="bg1"/>
        </a:solidFill>
        <a:effectLst/>
      </p:bgPr>
    </p:bg>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rtlCol="0"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15" name="Marcador de texto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7" name="Marcador de texto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6" name="Marcador de texto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8" name="Marcador de texto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9" name="Marcador de texto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20" name="Marcador de texto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23" name="Marcador de texto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24" name="Marcador de texto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3" name="Marcador de fecha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rtlCol="0"/>
          <a:lstStyle>
            <a:lvl1pPr>
              <a:defRPr sz="900"/>
            </a:lvl1pPr>
          </a:lstStyle>
          <a:p>
            <a:pPr rtl="0"/>
            <a:r>
              <a:rPr lang="es-ES" noProof="0"/>
              <a:t>20XX</a:t>
            </a:r>
          </a:p>
        </p:txBody>
      </p:sp>
      <p:sp>
        <p:nvSpPr>
          <p:cNvPr id="4" name="Marcador de pie de página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rtlCol="0"/>
          <a:lstStyle>
            <a:lvl1pPr>
              <a:defRPr sz="900"/>
            </a:lvl1pPr>
          </a:lstStyle>
          <a:p>
            <a:pPr rtl="0"/>
            <a:r>
              <a:rPr lang="es-ES" noProof="0"/>
              <a:t>Presentación para inversores</a:t>
            </a:r>
          </a:p>
        </p:txBody>
      </p:sp>
      <p:sp>
        <p:nvSpPr>
          <p:cNvPr id="5" name="Marcador de número de diapositiva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es-ES" noProof="0" smtClean="0"/>
              <a:pPr rtl="0"/>
              <a:t>‹Nº›</a:t>
            </a:fld>
            <a:endParaRPr lang="es-ES" noProof="0"/>
          </a:p>
        </p:txBody>
      </p:sp>
      <p:pic>
        <p:nvPicPr>
          <p:cNvPr id="2" name="Gráfico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ción">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rtlCol="0" anchor="b">
            <a:normAutofit/>
          </a:bodyPr>
          <a:lstStyle>
            <a:lvl1pP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cxnSp>
        <p:nvCxnSpPr>
          <p:cNvPr id="14" name="Conector recto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Marcador de fecha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rtlCol="0"/>
          <a:lstStyle>
            <a:lvl1pPr>
              <a:defRPr sz="900"/>
            </a:lvl1pPr>
          </a:lstStyle>
          <a:p>
            <a:pPr rtl="0"/>
            <a:r>
              <a:rPr lang="es-ES" noProof="0"/>
              <a:t>20XX</a:t>
            </a:r>
          </a:p>
        </p:txBody>
      </p:sp>
      <p:sp>
        <p:nvSpPr>
          <p:cNvPr id="10" name="Marcador de pie de página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rtlCol="0"/>
          <a:lstStyle>
            <a:lvl1pPr>
              <a:defRPr sz="900"/>
            </a:lvl1pPr>
          </a:lstStyle>
          <a:p>
            <a:pPr rtl="0"/>
            <a:r>
              <a:rPr lang="es-ES" noProof="0"/>
              <a:t>Presentación para inversores</a:t>
            </a:r>
          </a:p>
        </p:txBody>
      </p:sp>
      <p:sp>
        <p:nvSpPr>
          <p:cNvPr id="11" name="Marcador de número de diapositiva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alto de sección">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rtlCol="0" anchor="ctr">
            <a:noAutofit/>
          </a:bodyPr>
          <a:lstStyle>
            <a:lvl1pPr algn="l">
              <a:defRPr sz="3600" spc="150" baseline="0">
                <a:solidFill>
                  <a:schemeClr val="tx1">
                    <a:lumMod val="75000"/>
                    <a:lumOff val="25000"/>
                  </a:schemeClr>
                </a:solidFill>
              </a:defRPr>
            </a:lvl1pPr>
          </a:lstStyle>
          <a:p>
            <a:pPr rtl="0"/>
            <a:r>
              <a:rPr lang="es-ES" noProof="0"/>
              <a:t>HAGA CLIC PARA MODIFICAR EL ESTILO DEL TÍTULO MAESTRO</a:t>
            </a:r>
          </a:p>
        </p:txBody>
      </p:sp>
      <p:pic>
        <p:nvPicPr>
          <p:cNvPr id="5" name="Gráfico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ita">
    <p:spTree>
      <p:nvGrpSpPr>
        <p:cNvPr id="1" name=""/>
        <p:cNvGrpSpPr/>
        <p:nvPr/>
      </p:nvGrpSpPr>
      <p:grpSpPr>
        <a:xfrm>
          <a:off x="0" y="0"/>
          <a:ext cx="0" cy="0"/>
          <a:chOff x="0" y="0"/>
          <a:chExt cx="0" cy="0"/>
        </a:xfrm>
      </p:grpSpPr>
      <p:pic>
        <p:nvPicPr>
          <p:cNvPr id="7" name="Gráfico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ítulo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cxnSp>
        <p:nvCxnSpPr>
          <p:cNvPr id="9" name="Conector recto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Marcador de texto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2" name="Marcador de texto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3" name="Marcador de texto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4" name="Marcador de texto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5" name="Marcador de texto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6" name="Marcador de texto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7" name="Marcador de fecha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rtlCol="0"/>
          <a:lstStyle>
            <a:lvl1pPr>
              <a:defRPr sz="900"/>
            </a:lvl1pPr>
          </a:lstStyle>
          <a:p>
            <a:pPr rtl="0"/>
            <a:r>
              <a:rPr lang="es-ES" noProof="0"/>
              <a:t>20XX</a:t>
            </a:r>
          </a:p>
        </p:txBody>
      </p:sp>
      <p:sp>
        <p:nvSpPr>
          <p:cNvPr id="18" name="Marcador de pie de página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rtlCol="0"/>
          <a:lstStyle>
            <a:lvl1pPr>
              <a:defRPr sz="900"/>
            </a:lvl1pPr>
          </a:lstStyle>
          <a:p>
            <a:pPr rtl="0"/>
            <a:r>
              <a:rPr lang="es-ES" noProof="0"/>
              <a:t>Presentación para inversores</a:t>
            </a:r>
          </a:p>
        </p:txBody>
      </p:sp>
      <p:sp>
        <p:nvSpPr>
          <p:cNvPr id="19" name="Marcador de número de diapositiva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ido tres">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 EL TEXTO MAESTRO</a:t>
            </a:r>
          </a:p>
        </p:txBody>
      </p:sp>
      <p:sp>
        <p:nvSpPr>
          <p:cNvPr id="4" name="Marcador de contenido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TEXTO MAESTRO</a:t>
            </a:r>
          </a:p>
        </p:txBody>
      </p:sp>
      <p:sp>
        <p:nvSpPr>
          <p:cNvPr id="6" name="Marcador de contenido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1" name="Marcador de texto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 EL TEXTO MAESTRO</a:t>
            </a:r>
          </a:p>
        </p:txBody>
      </p:sp>
      <p:sp>
        <p:nvSpPr>
          <p:cNvPr id="22" name="Marcador de contenido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pPr rtl="0"/>
              <a:t>‹Nº›</a:t>
            </a:fld>
            <a:endParaRPr lang="es-ES" noProof="0"/>
          </a:p>
        </p:txBody>
      </p:sp>
      <p:cxnSp>
        <p:nvCxnSpPr>
          <p:cNvPr id="16" name="Conector recto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r>
              <a:rPr lang="es-ES" noProof="0"/>
              <a:t>20XX</a:t>
            </a:r>
          </a:p>
        </p:txBody>
      </p:sp>
      <p:sp>
        <p:nvSpPr>
          <p:cNvPr id="5" name="Marcador de pie de página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rtl="0"/>
            <a:r>
              <a:rPr lang="es-ES" noProof="0"/>
              <a:t>Presentación para inversores</a:t>
            </a:r>
          </a:p>
        </p:txBody>
      </p:sp>
      <p:sp>
        <p:nvSpPr>
          <p:cNvPr id="6" name="Marcador de número de diapositiva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 id="2147483701" r:id="rId20"/>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archive.ics.uci.edu/ml/datasets/Gender+by+Name"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815C6-3AD0-46E6-A74A-1967BD91AF50}"/>
              </a:ext>
            </a:extLst>
          </p:cNvPr>
          <p:cNvSpPr>
            <a:spLocks noGrp="1"/>
          </p:cNvSpPr>
          <p:nvPr>
            <p:ph type="ctrTitle"/>
          </p:nvPr>
        </p:nvSpPr>
        <p:spPr>
          <a:xfrm>
            <a:off x="6416041" y="4464688"/>
            <a:ext cx="4941771" cy="1122202"/>
          </a:xfrm>
        </p:spPr>
        <p:txBody>
          <a:bodyPr rtlCol="0"/>
          <a:lstStyle/>
          <a:p>
            <a:pPr rtl="0"/>
            <a:r>
              <a:rPr lang="es-ES" dirty="0">
                <a:solidFill>
                  <a:schemeClr val="bg2">
                    <a:lumMod val="50000"/>
                  </a:schemeClr>
                </a:solidFill>
              </a:rPr>
              <a:t>Documentación del proyecto final</a:t>
            </a:r>
          </a:p>
        </p:txBody>
      </p:sp>
      <p:pic>
        <p:nvPicPr>
          <p:cNvPr id="4" name="Imagen 3" descr="Logotipo&#10;&#10;Descripción generada automáticamente">
            <a:extLst>
              <a:ext uri="{FF2B5EF4-FFF2-40B4-BE49-F238E27FC236}">
                <a16:creationId xmlns:a16="http://schemas.microsoft.com/office/drawing/2014/main" id="{504A40A1-56BA-497E-92ED-BB0114158160}"/>
              </a:ext>
            </a:extLst>
          </p:cNvPr>
          <p:cNvPicPr>
            <a:picLocks noChangeAspect="1"/>
          </p:cNvPicPr>
          <p:nvPr/>
        </p:nvPicPr>
        <p:blipFill rotWithShape="1">
          <a:blip r:embed="rId3">
            <a:duotone>
              <a:schemeClr val="accent1">
                <a:shade val="45000"/>
                <a:satMod val="135000"/>
              </a:schemeClr>
              <a:prstClr val="white"/>
            </a:duotone>
          </a:blip>
          <a:srcRect l="12331" t="29723" r="8042" b="33633"/>
          <a:stretch/>
        </p:blipFill>
        <p:spPr>
          <a:xfrm>
            <a:off x="8022285" y="177920"/>
            <a:ext cx="3803955" cy="984674"/>
          </a:xfrm>
          <a:prstGeom prst="rect">
            <a:avLst/>
          </a:prstGeom>
        </p:spPr>
      </p:pic>
      <p:sp>
        <p:nvSpPr>
          <p:cNvPr id="7" name="Subtítulo 2">
            <a:extLst>
              <a:ext uri="{FF2B5EF4-FFF2-40B4-BE49-F238E27FC236}">
                <a16:creationId xmlns:a16="http://schemas.microsoft.com/office/drawing/2014/main" id="{7FCF380F-D066-4019-ACD7-85C7BF00BD78}"/>
              </a:ext>
            </a:extLst>
          </p:cNvPr>
          <p:cNvSpPr>
            <a:spLocks noGrp="1"/>
          </p:cNvSpPr>
          <p:nvPr>
            <p:ph type="subTitle" idx="1"/>
          </p:nvPr>
        </p:nvSpPr>
        <p:spPr>
          <a:xfrm>
            <a:off x="6416041" y="5586890"/>
            <a:ext cx="4941770" cy="396660"/>
          </a:xfrm>
        </p:spPr>
        <p:txBody>
          <a:bodyPr rtlCol="0"/>
          <a:lstStyle/>
          <a:p>
            <a:pPr rtl="0"/>
            <a:r>
              <a:rPr lang="es-ES" dirty="0">
                <a:solidFill>
                  <a:schemeClr val="bg2">
                    <a:lumMod val="50000"/>
                  </a:schemeClr>
                </a:solidFill>
              </a:rPr>
              <a:t>Tienda internacional de ventas on-line</a:t>
            </a:r>
          </a:p>
        </p:txBody>
      </p:sp>
    </p:spTree>
    <p:extLst>
      <p:ext uri="{BB962C8B-B14F-4D97-AF65-F5344CB8AC3E}">
        <p14:creationId xmlns:p14="http://schemas.microsoft.com/office/powerpoint/2010/main" val="188275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62345" y="550182"/>
            <a:ext cx="5589815" cy="703853"/>
          </a:xfrm>
        </p:spPr>
        <p:txBody>
          <a:bodyPr/>
          <a:lstStyle/>
          <a:p>
            <a:r>
              <a:rPr lang="es-AR" dirty="0">
                <a:solidFill>
                  <a:schemeClr val="bg2">
                    <a:lumMod val="50000"/>
                  </a:schemeClr>
                </a:solidFill>
              </a:rPr>
              <a:t>Medidas calculadas</a:t>
            </a:r>
          </a:p>
        </p:txBody>
      </p:sp>
      <p:sp>
        <p:nvSpPr>
          <p:cNvPr id="3" name="2 Marcador de contenido"/>
          <p:cNvSpPr>
            <a:spLocks noGrp="1"/>
          </p:cNvSpPr>
          <p:nvPr>
            <p:ph idx="1"/>
          </p:nvPr>
        </p:nvSpPr>
        <p:spPr>
          <a:xfrm>
            <a:off x="209004" y="1567544"/>
            <a:ext cx="5708470" cy="4349930"/>
          </a:xfrm>
        </p:spPr>
        <p:txBody>
          <a:bodyPr>
            <a:normAutofit/>
          </a:bodyPr>
          <a:lstStyle/>
          <a:p>
            <a:r>
              <a:rPr lang="es-AR" dirty="0">
                <a:solidFill>
                  <a:schemeClr val="bg2">
                    <a:lumMod val="50000"/>
                  </a:schemeClr>
                </a:solidFill>
              </a:rPr>
              <a:t>Oportunamente se han implementado una serie de medidas calculadas para lograr un óptimo desarrollo del </a:t>
            </a:r>
            <a:r>
              <a:rPr lang="es-AR" dirty="0" err="1">
                <a:solidFill>
                  <a:schemeClr val="bg2">
                    <a:lumMod val="50000"/>
                  </a:schemeClr>
                </a:solidFill>
              </a:rPr>
              <a:t>dashboard</a:t>
            </a:r>
            <a:r>
              <a:rPr lang="es-AR" dirty="0">
                <a:solidFill>
                  <a:schemeClr val="bg2">
                    <a:lumMod val="50000"/>
                  </a:schemeClr>
                </a:solidFill>
              </a:rPr>
              <a:t>.</a:t>
            </a:r>
          </a:p>
          <a:p>
            <a:r>
              <a:rPr lang="es-AR" dirty="0">
                <a:solidFill>
                  <a:schemeClr val="bg2">
                    <a:lumMod val="50000"/>
                  </a:schemeClr>
                </a:solidFill>
              </a:rPr>
              <a:t>En la tabla </a:t>
            </a:r>
            <a:r>
              <a:rPr lang="es-AR" dirty="0" err="1">
                <a:solidFill>
                  <a:schemeClr val="bg2">
                    <a:lumMod val="50000"/>
                  </a:schemeClr>
                </a:solidFill>
              </a:rPr>
              <a:t>FactSales</a:t>
            </a:r>
            <a:r>
              <a:rPr lang="es-AR" dirty="0">
                <a:solidFill>
                  <a:schemeClr val="bg2">
                    <a:lumMod val="50000"/>
                  </a:schemeClr>
                </a:solidFill>
              </a:rPr>
              <a:t> se encuentran 3 columnas calculadas: </a:t>
            </a:r>
          </a:p>
          <a:p>
            <a:pPr>
              <a:buFont typeface="Arial" pitchFamily="34" charset="0"/>
              <a:buChar char="•"/>
            </a:pPr>
            <a:r>
              <a:rPr lang="es-AR" dirty="0" err="1">
                <a:solidFill>
                  <a:schemeClr val="bg2">
                    <a:lumMod val="50000"/>
                  </a:schemeClr>
                </a:solidFill>
              </a:rPr>
              <a:t>TotalSales</a:t>
            </a:r>
            <a:r>
              <a:rPr lang="es-AR" dirty="0">
                <a:solidFill>
                  <a:schemeClr val="bg2">
                    <a:lumMod val="50000"/>
                  </a:schemeClr>
                </a:solidFill>
              </a:rPr>
              <a:t>: Precios de venta totales</a:t>
            </a:r>
          </a:p>
          <a:p>
            <a:pPr>
              <a:buFont typeface="Arial" pitchFamily="34" charset="0"/>
              <a:buChar char="•"/>
            </a:pPr>
            <a:r>
              <a:rPr lang="es-AR" dirty="0" err="1">
                <a:solidFill>
                  <a:schemeClr val="bg2">
                    <a:lumMod val="50000"/>
                  </a:schemeClr>
                </a:solidFill>
              </a:rPr>
              <a:t>PercentageProfit</a:t>
            </a:r>
            <a:r>
              <a:rPr lang="es-AR" dirty="0">
                <a:solidFill>
                  <a:schemeClr val="bg2">
                    <a:lumMod val="50000"/>
                  </a:schemeClr>
                </a:solidFill>
              </a:rPr>
              <a:t>: Porcentaje de ganancia respecto al total de venta</a:t>
            </a:r>
          </a:p>
          <a:p>
            <a:pPr>
              <a:buFont typeface="Arial" pitchFamily="34" charset="0"/>
              <a:buChar char="•"/>
            </a:pPr>
            <a:r>
              <a:rPr lang="es-AR" dirty="0" err="1">
                <a:solidFill>
                  <a:schemeClr val="bg2">
                    <a:lumMod val="50000"/>
                  </a:schemeClr>
                </a:solidFill>
              </a:rPr>
              <a:t>RealProfit</a:t>
            </a:r>
            <a:r>
              <a:rPr lang="es-AR" dirty="0">
                <a:solidFill>
                  <a:schemeClr val="bg2">
                    <a:lumMod val="50000"/>
                  </a:schemeClr>
                </a:solidFill>
              </a:rPr>
              <a:t>: Ganancia real por operación</a:t>
            </a:r>
          </a:p>
          <a:p>
            <a:r>
              <a:rPr lang="es-AR" dirty="0">
                <a:solidFill>
                  <a:schemeClr val="bg2">
                    <a:lumMod val="50000"/>
                  </a:schemeClr>
                </a:solidFill>
              </a:rPr>
              <a:t> Luego en la tabla “Mesures” se incorporan 4 medidas calculadas: </a:t>
            </a:r>
          </a:p>
          <a:p>
            <a:pPr>
              <a:buFont typeface="Arial" pitchFamily="34" charset="0"/>
              <a:buChar char="•"/>
            </a:pPr>
            <a:r>
              <a:rPr lang="es-AR" dirty="0" err="1">
                <a:solidFill>
                  <a:schemeClr val="bg2">
                    <a:lumMod val="50000"/>
                  </a:schemeClr>
                </a:solidFill>
              </a:rPr>
              <a:t>Billing</a:t>
            </a:r>
            <a:r>
              <a:rPr lang="es-AR" dirty="0">
                <a:solidFill>
                  <a:schemeClr val="bg2">
                    <a:lumMod val="50000"/>
                  </a:schemeClr>
                </a:solidFill>
              </a:rPr>
              <a:t>: Facturación</a:t>
            </a:r>
          </a:p>
          <a:p>
            <a:pPr>
              <a:buFont typeface="Arial" pitchFamily="34" charset="0"/>
              <a:buChar char="•"/>
            </a:pPr>
            <a:r>
              <a:rPr lang="es-AR" dirty="0">
                <a:solidFill>
                  <a:schemeClr val="bg2">
                    <a:lumMod val="50000"/>
                  </a:schemeClr>
                </a:solidFill>
              </a:rPr>
              <a:t> Total </a:t>
            </a:r>
            <a:r>
              <a:rPr lang="es-AR" dirty="0" err="1">
                <a:solidFill>
                  <a:schemeClr val="bg2">
                    <a:lumMod val="50000"/>
                  </a:schemeClr>
                </a:solidFill>
              </a:rPr>
              <a:t>Profit</a:t>
            </a:r>
            <a:r>
              <a:rPr lang="es-AR" dirty="0">
                <a:solidFill>
                  <a:schemeClr val="bg2">
                    <a:lumMod val="50000"/>
                  </a:schemeClr>
                </a:solidFill>
              </a:rPr>
              <a:t>: Ganancia total</a:t>
            </a:r>
          </a:p>
          <a:p>
            <a:pPr>
              <a:buFont typeface="Arial" pitchFamily="34" charset="0"/>
              <a:buChar char="•"/>
            </a:pPr>
            <a:r>
              <a:rPr lang="es-AR" dirty="0">
                <a:solidFill>
                  <a:schemeClr val="bg2">
                    <a:lumMod val="50000"/>
                  </a:schemeClr>
                </a:solidFill>
              </a:rPr>
              <a:t>Total </a:t>
            </a:r>
            <a:r>
              <a:rPr lang="es-AR" dirty="0" err="1">
                <a:solidFill>
                  <a:schemeClr val="bg2">
                    <a:lumMod val="50000"/>
                  </a:schemeClr>
                </a:solidFill>
              </a:rPr>
              <a:t>Returns</a:t>
            </a:r>
            <a:r>
              <a:rPr lang="es-AR" dirty="0">
                <a:solidFill>
                  <a:schemeClr val="bg2">
                    <a:lumMod val="50000"/>
                  </a:schemeClr>
                </a:solidFill>
              </a:rPr>
              <a:t>: Devoluciones</a:t>
            </a:r>
          </a:p>
          <a:p>
            <a:pPr>
              <a:buFont typeface="Arial" pitchFamily="34" charset="0"/>
              <a:buChar char="•"/>
            </a:pPr>
            <a:r>
              <a:rPr lang="es-AR" dirty="0">
                <a:solidFill>
                  <a:schemeClr val="bg2">
                    <a:lumMod val="50000"/>
                  </a:schemeClr>
                </a:solidFill>
              </a:rPr>
              <a:t> </a:t>
            </a:r>
            <a:r>
              <a:rPr lang="es-AR" dirty="0" err="1">
                <a:solidFill>
                  <a:schemeClr val="bg2">
                    <a:lumMod val="50000"/>
                  </a:schemeClr>
                </a:solidFill>
              </a:rPr>
              <a:t>Operations</a:t>
            </a:r>
            <a:r>
              <a:rPr lang="es-AR" dirty="0">
                <a:solidFill>
                  <a:schemeClr val="bg2">
                    <a:lumMod val="50000"/>
                  </a:schemeClr>
                </a:solidFill>
              </a:rPr>
              <a:t>: Operaciones  realizadas</a:t>
            </a:r>
          </a:p>
        </p:txBody>
      </p:sp>
      <p:sp>
        <p:nvSpPr>
          <p:cNvPr id="4" name="3 Marcador de fecha"/>
          <p:cNvSpPr>
            <a:spLocks noGrp="1"/>
          </p:cNvSpPr>
          <p:nvPr>
            <p:ph type="dt" sz="half" idx="10"/>
          </p:nvPr>
        </p:nvSpPr>
        <p:spPr/>
        <p:txBody>
          <a:bodyPr/>
          <a:lstStyle/>
          <a:p>
            <a:pPr rtl="0"/>
            <a:r>
              <a:rPr lang="es-ES" noProof="0"/>
              <a:t>20XX</a:t>
            </a:r>
          </a:p>
        </p:txBody>
      </p:sp>
      <p:sp>
        <p:nvSpPr>
          <p:cNvPr id="5" name="4 Marcador de pie de página"/>
          <p:cNvSpPr>
            <a:spLocks noGrp="1"/>
          </p:cNvSpPr>
          <p:nvPr>
            <p:ph type="ftr" sz="quarter" idx="11"/>
          </p:nvPr>
        </p:nvSpPr>
        <p:spPr/>
        <p:txBody>
          <a:bodyPr/>
          <a:lstStyle/>
          <a:p>
            <a:pPr rtl="0"/>
            <a:r>
              <a:rPr lang="es-ES" noProof="0"/>
              <a:t>Presentación para inversores</a:t>
            </a:r>
          </a:p>
        </p:txBody>
      </p:sp>
      <p:sp>
        <p:nvSpPr>
          <p:cNvPr id="6" name="5 Marcador de número de diapositiva"/>
          <p:cNvSpPr>
            <a:spLocks noGrp="1"/>
          </p:cNvSpPr>
          <p:nvPr>
            <p:ph type="sldNum" sz="quarter" idx="12"/>
          </p:nvPr>
        </p:nvSpPr>
        <p:spPr/>
        <p:txBody>
          <a:bodyPr/>
          <a:lstStyle/>
          <a:p>
            <a:pPr rtl="0"/>
            <a:fld id="{B5CEABB6-07DC-46E8-9B57-56EC44A396E5}" type="slidenum">
              <a:rPr lang="es-ES" noProof="0" smtClean="0"/>
              <a:pPr rtl="0"/>
              <a:t>10</a:t>
            </a:fld>
            <a:endParaRPr lang="es-ES" noProof="0"/>
          </a:p>
        </p:txBody>
      </p:sp>
      <p:pic>
        <p:nvPicPr>
          <p:cNvPr id="7" name="Imagen 3" descr="Logotipo&#10;&#10;Descripción generada automáticamente">
            <a:extLst>
              <a:ext uri="{FF2B5EF4-FFF2-40B4-BE49-F238E27FC236}">
                <a16:creationId xmlns:a16="http://schemas.microsoft.com/office/drawing/2014/main" id="{504A40A1-56BA-497E-92ED-BB0114158160}"/>
              </a:ext>
            </a:extLst>
          </p:cNvPr>
          <p:cNvPicPr>
            <a:picLocks noChangeAspect="1"/>
          </p:cNvPicPr>
          <p:nvPr/>
        </p:nvPicPr>
        <p:blipFill rotWithShape="1">
          <a:blip r:embed="rId2">
            <a:duotone>
              <a:schemeClr val="accent1">
                <a:shade val="45000"/>
                <a:satMod val="135000"/>
              </a:schemeClr>
              <a:prstClr val="white"/>
            </a:duotone>
          </a:blip>
          <a:srcRect l="12331" t="29723" r="8042" b="33633"/>
          <a:stretch/>
        </p:blipFill>
        <p:spPr>
          <a:xfrm>
            <a:off x="8854611" y="177920"/>
            <a:ext cx="2971629" cy="76922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12" descr="Logotipo&#10;&#10;Descripción generada automáticamente">
            <a:extLst>
              <a:ext uri="{FF2B5EF4-FFF2-40B4-BE49-F238E27FC236}">
                <a16:creationId xmlns:a16="http://schemas.microsoft.com/office/drawing/2014/main" id="{908DD862-122D-462A-B26A-23239D2F88E7}"/>
              </a:ext>
            </a:extLst>
          </p:cNvPr>
          <p:cNvPicPr>
            <a:picLocks noChangeAspect="1"/>
          </p:cNvPicPr>
          <p:nvPr/>
        </p:nvPicPr>
        <p:blipFill rotWithShape="1">
          <a:blip r:embed="rId3">
            <a:duotone>
              <a:schemeClr val="accent1">
                <a:shade val="45000"/>
                <a:satMod val="135000"/>
              </a:schemeClr>
              <a:prstClr val="white"/>
            </a:duotone>
          </a:blip>
          <a:srcRect l="12331" t="29723" r="8042" b="33633"/>
          <a:stretch/>
        </p:blipFill>
        <p:spPr>
          <a:xfrm>
            <a:off x="7418325" y="5361549"/>
            <a:ext cx="4548265" cy="1177363"/>
          </a:xfrm>
          <a:prstGeom prst="rect">
            <a:avLst/>
          </a:prstGeom>
          <a:noFill/>
        </p:spPr>
      </p:pic>
      <p:sp>
        <p:nvSpPr>
          <p:cNvPr id="6" name="5 CuadroTexto"/>
          <p:cNvSpPr txBox="1"/>
          <p:nvPr/>
        </p:nvSpPr>
        <p:spPr>
          <a:xfrm>
            <a:off x="404948" y="1567543"/>
            <a:ext cx="5603967" cy="3594317"/>
          </a:xfrm>
          <a:prstGeom prst="rect">
            <a:avLst/>
          </a:prstGeom>
          <a:noFill/>
        </p:spPr>
        <p:txBody>
          <a:bodyPr wrap="square" rtlCol="0">
            <a:spAutoFit/>
          </a:bodyPr>
          <a:lstStyle/>
          <a:p>
            <a:pPr>
              <a:lnSpc>
                <a:spcPct val="110000"/>
              </a:lnSpc>
              <a:spcBef>
                <a:spcPts val="1000"/>
              </a:spcBef>
            </a:pPr>
            <a:r>
              <a:rPr lang="es-AR" sz="1300" dirty="0">
                <a:solidFill>
                  <a:schemeClr val="bg2">
                    <a:lumMod val="50000"/>
                  </a:schemeClr>
                </a:solidFill>
              </a:rPr>
              <a:t>Del mismo modo se agrega a la tabla “</a:t>
            </a:r>
            <a:r>
              <a:rPr lang="es-AR" sz="1300" dirty="0" err="1">
                <a:solidFill>
                  <a:schemeClr val="bg2">
                    <a:lumMod val="50000"/>
                  </a:schemeClr>
                </a:solidFill>
              </a:rPr>
              <a:t>Measures</a:t>
            </a:r>
            <a:r>
              <a:rPr lang="es-AR" sz="1300" dirty="0">
                <a:solidFill>
                  <a:schemeClr val="bg2">
                    <a:lumMod val="50000"/>
                  </a:schemeClr>
                </a:solidFill>
              </a:rPr>
              <a:t>” la medida </a:t>
            </a:r>
            <a:r>
              <a:rPr lang="es-AR" sz="1300" dirty="0" err="1">
                <a:solidFill>
                  <a:schemeClr val="bg2">
                    <a:lumMod val="50000"/>
                  </a:schemeClr>
                </a:solidFill>
              </a:rPr>
              <a:t>ShipRatio</a:t>
            </a:r>
            <a:r>
              <a:rPr lang="es-AR" sz="1300" dirty="0">
                <a:solidFill>
                  <a:schemeClr val="bg2">
                    <a:lumMod val="50000"/>
                  </a:schemeClr>
                </a:solidFill>
              </a:rPr>
              <a:t> la cual representa la apropiación del </a:t>
            </a:r>
            <a:r>
              <a:rPr lang="es-AR" sz="1300" dirty="0" err="1">
                <a:solidFill>
                  <a:schemeClr val="bg2">
                    <a:lumMod val="50000"/>
                  </a:schemeClr>
                </a:solidFill>
              </a:rPr>
              <a:t>ShippingCost</a:t>
            </a:r>
            <a:r>
              <a:rPr lang="es-AR" sz="1300" dirty="0">
                <a:solidFill>
                  <a:schemeClr val="bg2">
                    <a:lumMod val="50000"/>
                  </a:schemeClr>
                </a:solidFill>
              </a:rPr>
              <a:t> en el importe total de Sales (1 variable + agregación).</a:t>
            </a:r>
          </a:p>
          <a:p>
            <a:pPr>
              <a:lnSpc>
                <a:spcPct val="110000"/>
              </a:lnSpc>
              <a:spcBef>
                <a:spcPts val="1000"/>
              </a:spcBef>
            </a:pPr>
            <a:r>
              <a:rPr lang="es-AR" sz="1300" dirty="0">
                <a:solidFill>
                  <a:schemeClr val="bg2">
                    <a:lumMod val="50000"/>
                  </a:schemeClr>
                </a:solidFill>
              </a:rPr>
              <a:t>La medida </a:t>
            </a:r>
            <a:r>
              <a:rPr lang="es-AR" sz="1300" dirty="0" err="1">
                <a:solidFill>
                  <a:schemeClr val="bg2">
                    <a:lumMod val="50000"/>
                  </a:schemeClr>
                </a:solidFill>
              </a:rPr>
              <a:t>PyProfit</a:t>
            </a:r>
            <a:r>
              <a:rPr lang="es-AR" sz="1300" dirty="0">
                <a:solidFill>
                  <a:schemeClr val="bg2">
                    <a:lumMod val="50000"/>
                  </a:schemeClr>
                </a:solidFill>
              </a:rPr>
              <a:t> expone la variación monetaria ventas anuales por  año (Contiene 2 variables, time </a:t>
            </a:r>
            <a:r>
              <a:rPr lang="es-AR" sz="1300" dirty="0" err="1">
                <a:solidFill>
                  <a:schemeClr val="bg2">
                    <a:lumMod val="50000"/>
                  </a:schemeClr>
                </a:solidFill>
              </a:rPr>
              <a:t>laps</a:t>
            </a:r>
            <a:r>
              <a:rPr lang="es-AR" sz="1300" dirty="0">
                <a:solidFill>
                  <a:schemeClr val="bg2">
                    <a:lumMod val="50000"/>
                  </a:schemeClr>
                </a:solidFill>
              </a:rPr>
              <a:t> , agregación).</a:t>
            </a:r>
          </a:p>
          <a:p>
            <a:pPr>
              <a:lnSpc>
                <a:spcPct val="110000"/>
              </a:lnSpc>
              <a:spcBef>
                <a:spcPts val="1000"/>
              </a:spcBef>
            </a:pPr>
            <a:r>
              <a:rPr lang="es-AR" sz="1300" dirty="0">
                <a:solidFill>
                  <a:schemeClr val="bg2">
                    <a:lumMod val="50000"/>
                  </a:schemeClr>
                </a:solidFill>
              </a:rPr>
              <a:t>Por ultimo la tabla country utilizada como parámetro focaliza las ventas a la cantidad de países y años que desee el usuario.</a:t>
            </a:r>
          </a:p>
          <a:p>
            <a:pPr>
              <a:lnSpc>
                <a:spcPct val="110000"/>
              </a:lnSpc>
              <a:spcBef>
                <a:spcPts val="1000"/>
              </a:spcBef>
            </a:pPr>
            <a:endParaRPr lang="es-AR" sz="1300" dirty="0">
              <a:solidFill>
                <a:schemeClr val="bg2">
                  <a:lumMod val="50000"/>
                </a:schemeClr>
              </a:solidFill>
            </a:endParaRPr>
          </a:p>
          <a:p>
            <a:pPr>
              <a:lnSpc>
                <a:spcPct val="110000"/>
              </a:lnSpc>
              <a:spcBef>
                <a:spcPts val="1000"/>
              </a:spcBef>
            </a:pPr>
            <a:r>
              <a:rPr lang="es-AR" sz="1300" dirty="0">
                <a:solidFill>
                  <a:schemeClr val="bg2">
                    <a:lumMod val="50000"/>
                  </a:schemeClr>
                </a:solidFill>
              </a:rPr>
              <a:t>Las medidas propuestas proporcionan al </a:t>
            </a:r>
            <a:r>
              <a:rPr lang="es-AR" sz="1300" dirty="0" err="1">
                <a:solidFill>
                  <a:schemeClr val="bg2">
                    <a:lumMod val="50000"/>
                  </a:schemeClr>
                </a:solidFill>
              </a:rPr>
              <a:t>Dashbord</a:t>
            </a:r>
            <a:r>
              <a:rPr lang="es-AR" sz="1300" dirty="0">
                <a:solidFill>
                  <a:schemeClr val="bg2">
                    <a:lumMod val="50000"/>
                  </a:schemeClr>
                </a:solidFill>
              </a:rPr>
              <a:t> datos neurálgicos, los cuales ofrecen al usuario una fotografía de la eficiencia de los procesos de ventas, respecto a la toma de decisiones, la operatividad del negocio y su evolución .</a:t>
            </a:r>
          </a:p>
          <a:p>
            <a:pPr>
              <a:lnSpc>
                <a:spcPct val="110000"/>
              </a:lnSpc>
              <a:spcBef>
                <a:spcPts val="1000"/>
              </a:spcBef>
            </a:pPr>
            <a:endParaRPr lang="es-AR" sz="1300" dirty="0">
              <a:solidFill>
                <a:schemeClr val="bg2">
                  <a:lumMod val="50000"/>
                </a:schemeClr>
              </a:solidFill>
            </a:endParaRPr>
          </a:p>
        </p:txBody>
      </p:sp>
      <p:sp>
        <p:nvSpPr>
          <p:cNvPr id="7" name="6 CuadroTexto"/>
          <p:cNvSpPr txBox="1"/>
          <p:nvPr/>
        </p:nvSpPr>
        <p:spPr>
          <a:xfrm>
            <a:off x="418012" y="600891"/>
            <a:ext cx="6844937" cy="461665"/>
          </a:xfrm>
          <a:prstGeom prst="rect">
            <a:avLst/>
          </a:prstGeom>
          <a:noFill/>
        </p:spPr>
        <p:txBody>
          <a:bodyPr wrap="square" rtlCol="0">
            <a:spAutoFit/>
          </a:bodyPr>
          <a:lstStyle/>
          <a:p>
            <a:r>
              <a:rPr lang="es-AR" sz="2400" dirty="0">
                <a:solidFill>
                  <a:schemeClr val="tx1">
                    <a:lumMod val="50000"/>
                    <a:lumOff val="50000"/>
                  </a:schemeClr>
                </a:solidFill>
              </a:rPr>
              <a:t>MEDIDAS CALCULADAS AVANZADAS</a:t>
            </a:r>
          </a:p>
        </p:txBody>
      </p:sp>
    </p:spTree>
    <p:extLst>
      <p:ext uri="{BB962C8B-B14F-4D97-AF65-F5344CB8AC3E}">
        <p14:creationId xmlns:p14="http://schemas.microsoft.com/office/powerpoint/2010/main" val="1642425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815C6-3AD0-46E6-A74A-1967BD91AF50}"/>
              </a:ext>
            </a:extLst>
          </p:cNvPr>
          <p:cNvSpPr>
            <a:spLocks noGrp="1"/>
          </p:cNvSpPr>
          <p:nvPr>
            <p:ph type="ctrTitle"/>
          </p:nvPr>
        </p:nvSpPr>
        <p:spPr>
          <a:xfrm>
            <a:off x="679267" y="4957355"/>
            <a:ext cx="5871411" cy="1122202"/>
          </a:xfrm>
        </p:spPr>
        <p:txBody>
          <a:bodyPr rtlCol="0"/>
          <a:lstStyle/>
          <a:p>
            <a:pPr rtl="0"/>
            <a:r>
              <a:rPr lang="es-ES" dirty="0">
                <a:solidFill>
                  <a:schemeClr val="bg2">
                    <a:lumMod val="50000"/>
                  </a:schemeClr>
                </a:solidFill>
              </a:rPr>
              <a:t>Diseño de </a:t>
            </a:r>
            <a:r>
              <a:rPr lang="es-ES" dirty="0" err="1">
                <a:solidFill>
                  <a:schemeClr val="bg2">
                    <a:lumMod val="50000"/>
                  </a:schemeClr>
                </a:solidFill>
              </a:rPr>
              <a:t>mockup</a:t>
            </a:r>
            <a:endParaRPr lang="es-ES" dirty="0">
              <a:solidFill>
                <a:schemeClr val="bg2">
                  <a:lumMod val="50000"/>
                </a:schemeClr>
              </a:solidFill>
            </a:endParaRPr>
          </a:p>
        </p:txBody>
      </p:sp>
      <p:pic>
        <p:nvPicPr>
          <p:cNvPr id="5" name="Imagen 12" descr="Logotipo&#10;&#10;Descripción generada automáticamente">
            <a:extLst>
              <a:ext uri="{FF2B5EF4-FFF2-40B4-BE49-F238E27FC236}">
                <a16:creationId xmlns:a16="http://schemas.microsoft.com/office/drawing/2014/main" id="{908DD862-122D-462A-B26A-23239D2F88E7}"/>
              </a:ext>
            </a:extLst>
          </p:cNvPr>
          <p:cNvPicPr>
            <a:picLocks noChangeAspect="1"/>
          </p:cNvPicPr>
          <p:nvPr/>
        </p:nvPicPr>
        <p:blipFill rotWithShape="1">
          <a:blip r:embed="rId3">
            <a:duotone>
              <a:schemeClr val="accent1">
                <a:shade val="45000"/>
                <a:satMod val="135000"/>
              </a:schemeClr>
              <a:prstClr val="white"/>
            </a:duotone>
          </a:blip>
          <a:srcRect l="12331" t="29723" r="8042" b="33633"/>
          <a:stretch/>
        </p:blipFill>
        <p:spPr>
          <a:xfrm>
            <a:off x="7343289" y="267035"/>
            <a:ext cx="4548265" cy="1177363"/>
          </a:xfrm>
          <a:prstGeom prst="rect">
            <a:avLst/>
          </a:prstGeom>
          <a:noFill/>
        </p:spPr>
      </p:pic>
    </p:spTree>
    <p:extLst>
      <p:ext uri="{BB962C8B-B14F-4D97-AF65-F5344CB8AC3E}">
        <p14:creationId xmlns:p14="http://schemas.microsoft.com/office/powerpoint/2010/main" val="1642425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031FE9-9059-4FE8-B4AC-9771F23A1B89}"/>
              </a:ext>
            </a:extLst>
          </p:cNvPr>
          <p:cNvSpPr>
            <a:spLocks noGrp="1"/>
          </p:cNvSpPr>
          <p:nvPr>
            <p:ph type="title"/>
          </p:nvPr>
        </p:nvSpPr>
        <p:spPr>
          <a:xfrm>
            <a:off x="8288382" y="4874863"/>
            <a:ext cx="3615331" cy="1325563"/>
          </a:xfrm>
        </p:spPr>
        <p:txBody>
          <a:bodyPr rtlCol="0"/>
          <a:lstStyle/>
          <a:p>
            <a:pPr rtl="0"/>
            <a:r>
              <a:rPr lang="es-ES" b="1" dirty="0">
                <a:solidFill>
                  <a:schemeClr val="bg2">
                    <a:lumMod val="50000"/>
                  </a:schemeClr>
                </a:solidFill>
              </a:rPr>
              <a:t>“Menos es más”</a:t>
            </a:r>
          </a:p>
        </p:txBody>
      </p:sp>
      <p:sp>
        <p:nvSpPr>
          <p:cNvPr id="3" name="Marcador de contenido 2">
            <a:extLst>
              <a:ext uri="{FF2B5EF4-FFF2-40B4-BE49-F238E27FC236}">
                <a16:creationId xmlns:a16="http://schemas.microsoft.com/office/drawing/2014/main" id="{D4A2EB3F-4D60-451F-8F45-7D6654D2FCD9}"/>
              </a:ext>
            </a:extLst>
          </p:cNvPr>
          <p:cNvSpPr>
            <a:spLocks noGrp="1"/>
          </p:cNvSpPr>
          <p:nvPr>
            <p:ph type="body" sz="quarter" idx="13"/>
          </p:nvPr>
        </p:nvSpPr>
        <p:spPr>
          <a:xfrm>
            <a:off x="4824974" y="2183777"/>
            <a:ext cx="5433204" cy="365125"/>
          </a:xfrm>
        </p:spPr>
        <p:txBody>
          <a:bodyPr vert="horz" lIns="91440" tIns="45720" rIns="91440" bIns="45720" rtlCol="0" anchor="t">
            <a:normAutofit lnSpcReduction="10000"/>
          </a:bodyPr>
          <a:lstStyle/>
          <a:p>
            <a:pPr rtl="0"/>
            <a:r>
              <a:rPr lang="es-ES" dirty="0">
                <a:solidFill>
                  <a:schemeClr val="bg2">
                    <a:lumMod val="50000"/>
                  </a:schemeClr>
                </a:solidFill>
              </a:rPr>
              <a:t>Enfoque</a:t>
            </a:r>
          </a:p>
        </p:txBody>
      </p:sp>
      <p:sp>
        <p:nvSpPr>
          <p:cNvPr id="4" name="Marcador de texto 3">
            <a:extLst>
              <a:ext uri="{FF2B5EF4-FFF2-40B4-BE49-F238E27FC236}">
                <a16:creationId xmlns:a16="http://schemas.microsoft.com/office/drawing/2014/main" id="{AC1C80FB-53F9-42EE-B1E6-D0F998EC5DFA}"/>
              </a:ext>
            </a:extLst>
          </p:cNvPr>
          <p:cNvSpPr>
            <a:spLocks noGrp="1"/>
          </p:cNvSpPr>
          <p:nvPr>
            <p:ph type="body" sz="quarter" idx="15"/>
          </p:nvPr>
        </p:nvSpPr>
        <p:spPr>
          <a:xfrm>
            <a:off x="4759234" y="2591578"/>
            <a:ext cx="5431971" cy="1719903"/>
          </a:xfrm>
        </p:spPr>
        <p:txBody>
          <a:bodyPr rtlCol="0">
            <a:normAutofit/>
          </a:bodyPr>
          <a:lstStyle/>
          <a:p>
            <a:pPr>
              <a:lnSpc>
                <a:spcPct val="110000"/>
              </a:lnSpc>
            </a:pPr>
            <a:r>
              <a:rPr lang="es-ES" sz="1300" dirty="0">
                <a:solidFill>
                  <a:schemeClr val="bg2">
                    <a:lumMod val="50000"/>
                  </a:schemeClr>
                </a:solidFill>
              </a:rPr>
              <a:t>Decidimos diseñar el mockup del </a:t>
            </a:r>
            <a:r>
              <a:rPr lang="es-ES" sz="1300" dirty="0" err="1">
                <a:solidFill>
                  <a:schemeClr val="bg2">
                    <a:lumMod val="50000"/>
                  </a:schemeClr>
                </a:solidFill>
              </a:rPr>
              <a:t>dashboard</a:t>
            </a:r>
            <a:r>
              <a:rPr lang="es-ES" sz="1300" dirty="0">
                <a:solidFill>
                  <a:schemeClr val="bg2">
                    <a:lumMod val="50000"/>
                  </a:schemeClr>
                </a:solidFill>
              </a:rPr>
              <a:t> final, enfocándonos en el concepto “Menos es Más”, permitiendo al usuario una rápida visualización y comprensión de la información.</a:t>
            </a:r>
          </a:p>
          <a:p>
            <a:pPr>
              <a:lnSpc>
                <a:spcPct val="110000"/>
              </a:lnSpc>
            </a:pPr>
            <a:r>
              <a:rPr lang="es-ES" sz="1300" dirty="0">
                <a:solidFill>
                  <a:schemeClr val="bg2">
                    <a:lumMod val="50000"/>
                  </a:schemeClr>
                </a:solidFill>
              </a:rPr>
              <a:t>Por lo tanto diseñamos un mockup sin demasiadas pretensiones estéticas, plano, con colores definidos y un gran área para la visualización de los distintos </a:t>
            </a:r>
            <a:r>
              <a:rPr lang="es-ES" sz="1300" dirty="0" err="1">
                <a:solidFill>
                  <a:schemeClr val="bg2">
                    <a:lumMod val="50000"/>
                  </a:schemeClr>
                </a:solidFill>
              </a:rPr>
              <a:t>KPI´s</a:t>
            </a:r>
            <a:r>
              <a:rPr lang="es-ES" sz="1300" dirty="0">
                <a:solidFill>
                  <a:schemeClr val="bg2">
                    <a:lumMod val="50000"/>
                  </a:schemeClr>
                </a:solidFill>
              </a:rPr>
              <a:t>, indicadores y gráficos.</a:t>
            </a:r>
          </a:p>
          <a:p>
            <a:pPr rtl="0"/>
            <a:endParaRPr lang="es-ES" dirty="0"/>
          </a:p>
        </p:txBody>
      </p:sp>
      <p:sp>
        <p:nvSpPr>
          <p:cNvPr id="6" name="Marcador de número de diapositiva 21">
            <a:extLst>
              <a:ext uri="{FF2B5EF4-FFF2-40B4-BE49-F238E27FC236}">
                <a16:creationId xmlns:a16="http://schemas.microsoft.com/office/drawing/2014/main" id="{0693A6EF-4212-4FAC-A056-89DEFA5BF57B}"/>
              </a:ext>
            </a:extLst>
          </p:cNvPr>
          <p:cNvSpPr>
            <a:spLocks noGrp="1"/>
          </p:cNvSpPr>
          <p:nvPr>
            <p:ph type="sldNum" sz="quarter" idx="22"/>
          </p:nvPr>
        </p:nvSpPr>
        <p:spPr>
          <a:xfrm>
            <a:off x="10700656" y="6356350"/>
            <a:ext cx="653143" cy="365125"/>
          </a:xfrm>
        </p:spPr>
        <p:txBody>
          <a:bodyPr rtlCol="0"/>
          <a:lstStyle/>
          <a:p>
            <a:pPr rtl="0"/>
            <a:fld id="{B5CEABB6-07DC-46E8-9B57-56EC44A396E5}" type="slidenum">
              <a:rPr lang="es-ES" smtClean="0"/>
              <a:pPr rtl="0"/>
              <a:t>13</a:t>
            </a:fld>
            <a:endParaRPr lang="es-ES" dirty="0"/>
          </a:p>
        </p:txBody>
      </p:sp>
      <p:pic>
        <p:nvPicPr>
          <p:cNvPr id="7" name="Imagen 12" descr="Logotipo&#10;&#10;Descripción generada automáticamente">
            <a:extLst>
              <a:ext uri="{FF2B5EF4-FFF2-40B4-BE49-F238E27FC236}">
                <a16:creationId xmlns:a16="http://schemas.microsoft.com/office/drawing/2014/main" id="{908DD862-122D-462A-B26A-23239D2F88E7}"/>
              </a:ext>
            </a:extLst>
          </p:cNvPr>
          <p:cNvPicPr>
            <a:picLocks noChangeAspect="1"/>
          </p:cNvPicPr>
          <p:nvPr/>
        </p:nvPicPr>
        <p:blipFill rotWithShape="1">
          <a:blip r:embed="rId3">
            <a:duotone>
              <a:schemeClr val="accent1">
                <a:shade val="45000"/>
                <a:satMod val="135000"/>
              </a:schemeClr>
              <a:prstClr val="white"/>
            </a:duotone>
          </a:blip>
          <a:srcRect l="12331" t="29723" r="8042" b="33633"/>
          <a:stretch/>
        </p:blipFill>
        <p:spPr>
          <a:xfrm>
            <a:off x="315472" y="214784"/>
            <a:ext cx="4548265" cy="1177363"/>
          </a:xfrm>
          <a:prstGeom prst="rect">
            <a:avLst/>
          </a:prstGeom>
          <a:noFill/>
        </p:spPr>
      </p:pic>
    </p:spTree>
    <p:extLst>
      <p:ext uri="{BB962C8B-B14F-4D97-AF65-F5344CB8AC3E}">
        <p14:creationId xmlns:p14="http://schemas.microsoft.com/office/powerpoint/2010/main" val="1844941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redondeado"/>
          <p:cNvSpPr/>
          <p:nvPr/>
        </p:nvSpPr>
        <p:spPr>
          <a:xfrm>
            <a:off x="1267097" y="796835"/>
            <a:ext cx="9588137" cy="5512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2" name="Marcador de número de diapositiva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s-ES" smtClean="0"/>
              <a:pPr rtl="0"/>
              <a:t>14</a:t>
            </a:fld>
            <a:endParaRPr lang="es-ES"/>
          </a:p>
        </p:txBody>
      </p:sp>
      <p:sp>
        <p:nvSpPr>
          <p:cNvPr id="34" name="Marcador de texto 6">
            <a:extLst>
              <a:ext uri="{FF2B5EF4-FFF2-40B4-BE49-F238E27FC236}">
                <a16:creationId xmlns:a16="http://schemas.microsoft.com/office/drawing/2014/main" id="{DED225FA-FB2A-4F08-BB7B-DE8A1815767E}"/>
              </a:ext>
            </a:extLst>
          </p:cNvPr>
          <p:cNvSpPr txBox="1">
            <a:spLocks/>
          </p:cNvSpPr>
          <p:nvPr/>
        </p:nvSpPr>
        <p:spPr>
          <a:xfrm>
            <a:off x="-418010" y="222069"/>
            <a:ext cx="4031945" cy="5355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PLANO PRINCIPAL</a:t>
            </a:r>
          </a:p>
        </p:txBody>
      </p:sp>
      <p:pic>
        <p:nvPicPr>
          <p:cNvPr id="2" name="Picture 2"/>
          <p:cNvPicPr>
            <a:picLocks noChangeAspect="1" noChangeArrowheads="1"/>
          </p:cNvPicPr>
          <p:nvPr/>
        </p:nvPicPr>
        <p:blipFill>
          <a:blip r:embed="rId3"/>
          <a:srcRect/>
          <a:stretch>
            <a:fillRect/>
          </a:stretch>
        </p:blipFill>
        <p:spPr bwMode="auto">
          <a:xfrm>
            <a:off x="1554324" y="1060196"/>
            <a:ext cx="8948213" cy="5018522"/>
          </a:xfrm>
          <a:prstGeom prst="rect">
            <a:avLst/>
          </a:prstGeom>
          <a:noFill/>
          <a:ln w="9525">
            <a:noFill/>
            <a:miter lim="800000"/>
            <a:headEnd/>
            <a:tailEnd/>
          </a:ln>
          <a:effectLst/>
        </p:spPr>
      </p:pic>
    </p:spTree>
    <p:extLst>
      <p:ext uri="{BB962C8B-B14F-4D97-AF65-F5344CB8AC3E}">
        <p14:creationId xmlns:p14="http://schemas.microsoft.com/office/powerpoint/2010/main" val="3278072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0 Rectángulo redondeado"/>
          <p:cNvSpPr/>
          <p:nvPr/>
        </p:nvSpPr>
        <p:spPr>
          <a:xfrm>
            <a:off x="3370216" y="1123407"/>
            <a:ext cx="8821784" cy="5551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Marcador de número de diapositiva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rtlCol="0"/>
          <a:lstStyle/>
          <a:p>
            <a:pPr rtl="0"/>
            <a:fld id="{19B51A1E-902D-48AF-9020-955120F399B6}" type="slidenum">
              <a:rPr lang="es-ES" smtClean="0"/>
              <a:pPr rtl="0"/>
              <a:t>15</a:t>
            </a:fld>
            <a:endParaRPr lang="es-ES" dirty="0"/>
          </a:p>
        </p:txBody>
      </p:sp>
      <p:sp>
        <p:nvSpPr>
          <p:cNvPr id="27" name="Título 1">
            <a:extLst>
              <a:ext uri="{FF2B5EF4-FFF2-40B4-BE49-F238E27FC236}">
                <a16:creationId xmlns:a16="http://schemas.microsoft.com/office/drawing/2014/main" id="{E0167FDA-BFDA-41F8-986D-A55F3876BD7C}"/>
              </a:ext>
            </a:extLst>
          </p:cNvPr>
          <p:cNvSpPr>
            <a:spLocks noGrp="1"/>
          </p:cNvSpPr>
          <p:nvPr>
            <p:ph type="title"/>
          </p:nvPr>
        </p:nvSpPr>
        <p:spPr>
          <a:xfrm>
            <a:off x="163038" y="369409"/>
            <a:ext cx="3615331" cy="1325563"/>
          </a:xfrm>
        </p:spPr>
        <p:txBody>
          <a:bodyPr rtlCol="0"/>
          <a:lstStyle/>
          <a:p>
            <a:pPr rtl="0"/>
            <a:r>
              <a:rPr lang="es-ES" b="1" dirty="0">
                <a:solidFill>
                  <a:schemeClr val="bg2">
                    <a:lumMod val="50000"/>
                  </a:schemeClr>
                </a:solidFill>
              </a:rPr>
              <a:t>Elementos del </a:t>
            </a:r>
            <a:r>
              <a:rPr lang="es-ES" b="1" dirty="0" err="1">
                <a:solidFill>
                  <a:schemeClr val="bg2">
                    <a:lumMod val="50000"/>
                  </a:schemeClr>
                </a:solidFill>
              </a:rPr>
              <a:t>dashboard</a:t>
            </a:r>
            <a:endParaRPr lang="es-ES" b="1" dirty="0">
              <a:solidFill>
                <a:schemeClr val="bg2">
                  <a:lumMod val="50000"/>
                </a:schemeClr>
              </a:solidFill>
            </a:endParaRPr>
          </a:p>
        </p:txBody>
      </p:sp>
      <p:pic>
        <p:nvPicPr>
          <p:cNvPr id="42" name="Imagen 41" descr="Logotipo&#10;&#10;Descripción generada automáticamente">
            <a:extLst>
              <a:ext uri="{FF2B5EF4-FFF2-40B4-BE49-F238E27FC236}">
                <a16:creationId xmlns:a16="http://schemas.microsoft.com/office/drawing/2014/main" id="{861131BC-B258-4C66-A193-534828A18721}"/>
              </a:ext>
            </a:extLst>
          </p:cNvPr>
          <p:cNvPicPr>
            <a:picLocks noChangeAspect="1"/>
          </p:cNvPicPr>
          <p:nvPr/>
        </p:nvPicPr>
        <p:blipFill rotWithShape="1">
          <a:blip r:embed="rId3"/>
          <a:srcRect l="12331" t="29723" r="8042" b="33633"/>
          <a:stretch/>
        </p:blipFill>
        <p:spPr>
          <a:xfrm>
            <a:off x="6512080" y="184676"/>
            <a:ext cx="3615331" cy="935848"/>
          </a:xfrm>
          <a:prstGeom prst="rect">
            <a:avLst/>
          </a:prstGeom>
        </p:spPr>
      </p:pic>
      <p:cxnSp>
        <p:nvCxnSpPr>
          <p:cNvPr id="44" name="Conector: curvado 43">
            <a:extLst>
              <a:ext uri="{FF2B5EF4-FFF2-40B4-BE49-F238E27FC236}">
                <a16:creationId xmlns:a16="http://schemas.microsoft.com/office/drawing/2014/main" id="{603B208C-FD8F-4221-ACD7-2A7A1B27408A}"/>
              </a:ext>
            </a:extLst>
          </p:cNvPr>
          <p:cNvCxnSpPr>
            <a:stCxn id="25" idx="0"/>
            <a:endCxn id="42" idx="1"/>
          </p:cNvCxnSpPr>
          <p:nvPr/>
        </p:nvCxnSpPr>
        <p:spPr>
          <a:xfrm rot="5400000" flipH="1" flipV="1">
            <a:off x="4989766" y="-47015"/>
            <a:ext cx="822698" cy="2221929"/>
          </a:xfrm>
          <a:prstGeom prst="curvedConnector2">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6" name="Subtítulo 2">
            <a:extLst>
              <a:ext uri="{FF2B5EF4-FFF2-40B4-BE49-F238E27FC236}">
                <a16:creationId xmlns:a16="http://schemas.microsoft.com/office/drawing/2014/main" id="{335D65AE-0664-4997-B066-0607ACD29E72}"/>
              </a:ext>
              <a:ext uri="{C183D7F6-B498-43B3-948B-1728B52AA6E4}">
                <adec:decorative xmlns:adec="http://schemas.microsoft.com/office/drawing/2017/decorative" val="0"/>
              </a:ext>
            </a:extLst>
          </p:cNvPr>
          <p:cNvSpPr txBox="1">
            <a:spLocks/>
          </p:cNvSpPr>
          <p:nvPr/>
        </p:nvSpPr>
        <p:spPr>
          <a:xfrm>
            <a:off x="163037" y="2616574"/>
            <a:ext cx="2442139" cy="1541357"/>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b="1" dirty="0">
                <a:solidFill>
                  <a:schemeClr val="bg2">
                    <a:lumMod val="50000"/>
                  </a:schemeClr>
                </a:solidFill>
              </a:rPr>
              <a:t>Logo de la compañía:</a:t>
            </a:r>
          </a:p>
          <a:p>
            <a:pPr marL="0" indent="0">
              <a:buNone/>
            </a:pPr>
            <a:r>
              <a:rPr lang="es-ES" sz="1600" i="1" dirty="0">
                <a:solidFill>
                  <a:schemeClr val="bg2">
                    <a:lumMod val="50000"/>
                  </a:schemeClr>
                </a:solidFill>
              </a:rPr>
              <a:t>Se coloca en la esquina superior izquierda dándole relevancia y presencia.</a:t>
            </a:r>
          </a:p>
        </p:txBody>
      </p:sp>
      <p:pic>
        <p:nvPicPr>
          <p:cNvPr id="3074" name="Picture 2"/>
          <p:cNvPicPr>
            <a:picLocks noChangeAspect="1" noChangeArrowheads="1"/>
          </p:cNvPicPr>
          <p:nvPr/>
        </p:nvPicPr>
        <p:blipFill>
          <a:blip r:embed="rId4"/>
          <a:srcRect/>
          <a:stretch>
            <a:fillRect/>
          </a:stretch>
        </p:blipFill>
        <p:spPr bwMode="auto">
          <a:xfrm>
            <a:off x="3579796" y="1523865"/>
            <a:ext cx="8416261" cy="4720182"/>
          </a:xfrm>
          <a:prstGeom prst="rect">
            <a:avLst/>
          </a:prstGeom>
          <a:noFill/>
          <a:ln w="9525">
            <a:noFill/>
            <a:miter lim="800000"/>
            <a:headEnd/>
            <a:tailEnd/>
          </a:ln>
          <a:effectLst/>
        </p:spPr>
      </p:pic>
      <p:sp>
        <p:nvSpPr>
          <p:cNvPr id="25" name="Rectángulo 24">
            <a:extLst>
              <a:ext uri="{FF2B5EF4-FFF2-40B4-BE49-F238E27FC236}">
                <a16:creationId xmlns:a16="http://schemas.microsoft.com/office/drawing/2014/main" id="{A9D87E78-7E44-4443-93CA-96097260DFEC}"/>
              </a:ext>
            </a:extLst>
          </p:cNvPr>
          <p:cNvSpPr/>
          <p:nvPr/>
        </p:nvSpPr>
        <p:spPr>
          <a:xfrm>
            <a:off x="3540088" y="1475298"/>
            <a:ext cx="1500126" cy="504526"/>
          </a:xfrm>
          <a:prstGeom prst="rect">
            <a:avLst/>
          </a:prstGeom>
          <a:noFill/>
          <a:ln w="28575">
            <a:solidFill>
              <a:schemeClr val="accent2">
                <a:lumMod val="75000"/>
              </a:schemeClr>
            </a:solidFill>
            <a:extLst>
              <a:ext uri="{C807C97D-BFC1-408E-A445-0C87EB9F89A2}">
                <ask:lineSketchStyleProps xmlns:ask="http://schemas.microsoft.com/office/drawing/2018/sketchyshapes" sd="3617895858">
                  <a:custGeom>
                    <a:avLst/>
                    <a:gdLst>
                      <a:gd name="connsiteX0" fmla="*/ 0 w 1363843"/>
                      <a:gd name="connsiteY0" fmla="*/ 0 h 375367"/>
                      <a:gd name="connsiteX1" fmla="*/ 1363843 w 1363843"/>
                      <a:gd name="connsiteY1" fmla="*/ 0 h 375367"/>
                      <a:gd name="connsiteX2" fmla="*/ 1363843 w 1363843"/>
                      <a:gd name="connsiteY2" fmla="*/ 375367 h 375367"/>
                      <a:gd name="connsiteX3" fmla="*/ 0 w 1363843"/>
                      <a:gd name="connsiteY3" fmla="*/ 375367 h 375367"/>
                      <a:gd name="connsiteX4" fmla="*/ 0 w 1363843"/>
                      <a:gd name="connsiteY4" fmla="*/ 0 h 37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843" h="375367" extrusionOk="0">
                        <a:moveTo>
                          <a:pt x="0" y="0"/>
                        </a:moveTo>
                        <a:cubicBezTo>
                          <a:pt x="617769" y="69355"/>
                          <a:pt x="1098407" y="-46523"/>
                          <a:pt x="1363843" y="0"/>
                        </a:cubicBezTo>
                        <a:cubicBezTo>
                          <a:pt x="1342974" y="63037"/>
                          <a:pt x="1335352" y="259828"/>
                          <a:pt x="1363843" y="375367"/>
                        </a:cubicBezTo>
                        <a:cubicBezTo>
                          <a:pt x="796162" y="327634"/>
                          <a:pt x="621247" y="273181"/>
                          <a:pt x="0" y="375367"/>
                        </a:cubicBezTo>
                        <a:cubicBezTo>
                          <a:pt x="4478" y="220699"/>
                          <a:pt x="29959" y="1433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2069393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Rectángulo redondeado"/>
          <p:cNvSpPr/>
          <p:nvPr/>
        </p:nvSpPr>
        <p:spPr>
          <a:xfrm>
            <a:off x="3474718" y="1201784"/>
            <a:ext cx="8625841" cy="53427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Marcador de número de diapositiva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rtl="0"/>
              <a:t>16</a:t>
            </a:fld>
            <a:endParaRPr lang="es-ES" dirty="0"/>
          </a:p>
        </p:txBody>
      </p:sp>
      <p:sp>
        <p:nvSpPr>
          <p:cNvPr id="36" name="Subtítulo 2">
            <a:extLst>
              <a:ext uri="{FF2B5EF4-FFF2-40B4-BE49-F238E27FC236}">
                <a16:creationId xmlns:a16="http://schemas.microsoft.com/office/drawing/2014/main" id="{BCA3E1CC-6A90-4306-90E0-2BAA3A3A5AF6}"/>
              </a:ext>
              <a:ext uri="{C183D7F6-B498-43B3-948B-1728B52AA6E4}">
                <adec:decorative xmlns:adec="http://schemas.microsoft.com/office/drawing/2017/decorative" val="0"/>
              </a:ext>
            </a:extLst>
          </p:cNvPr>
          <p:cNvSpPr txBox="1">
            <a:spLocks/>
          </p:cNvSpPr>
          <p:nvPr/>
        </p:nvSpPr>
        <p:spPr>
          <a:xfrm>
            <a:off x="7945964" y="164839"/>
            <a:ext cx="3208237" cy="371116"/>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b="1" dirty="0">
                <a:solidFill>
                  <a:schemeClr val="bg2">
                    <a:lumMod val="50000"/>
                  </a:schemeClr>
                </a:solidFill>
              </a:rPr>
              <a:t>Área del título del informe</a:t>
            </a:r>
          </a:p>
        </p:txBody>
      </p:sp>
      <p:sp>
        <p:nvSpPr>
          <p:cNvPr id="37" name="Subtítulo 2">
            <a:extLst>
              <a:ext uri="{FF2B5EF4-FFF2-40B4-BE49-F238E27FC236}">
                <a16:creationId xmlns:a16="http://schemas.microsoft.com/office/drawing/2014/main" id="{35CC1A68-61DE-4339-B8C8-C654732C8CF4}"/>
              </a:ext>
              <a:ext uri="{C183D7F6-B498-43B3-948B-1728B52AA6E4}">
                <adec:decorative xmlns:adec="http://schemas.microsoft.com/office/drawing/2017/decorative" val="0"/>
              </a:ext>
            </a:extLst>
          </p:cNvPr>
          <p:cNvSpPr txBox="1">
            <a:spLocks/>
          </p:cNvSpPr>
          <p:nvPr/>
        </p:nvSpPr>
        <p:spPr>
          <a:xfrm>
            <a:off x="7945963" y="485094"/>
            <a:ext cx="3862859" cy="742815"/>
          </a:xfrm>
          <a:prstGeom prst="rect">
            <a:avLst/>
          </a:prstGeom>
        </p:spPr>
        <p:txBody>
          <a:bodyPr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dirty="0">
                <a:solidFill>
                  <a:schemeClr val="bg2">
                    <a:lumMod val="50000"/>
                  </a:schemeClr>
                </a:solidFill>
              </a:rPr>
              <a:t>Es importante que en todo momento se identifica que representan cada de las visualizaciones.</a:t>
            </a:r>
          </a:p>
        </p:txBody>
      </p:sp>
      <p:sp>
        <p:nvSpPr>
          <p:cNvPr id="38" name="Subtítulo 2">
            <a:extLst>
              <a:ext uri="{FF2B5EF4-FFF2-40B4-BE49-F238E27FC236}">
                <a16:creationId xmlns:a16="http://schemas.microsoft.com/office/drawing/2014/main" id="{1EC5A918-9FCC-4417-A6E1-2ED78AB73BE5}"/>
              </a:ext>
              <a:ext uri="{C183D7F6-B498-43B3-948B-1728B52AA6E4}">
                <adec:decorative xmlns:adec="http://schemas.microsoft.com/office/drawing/2017/decorative" val="0"/>
              </a:ext>
            </a:extLst>
          </p:cNvPr>
          <p:cNvSpPr txBox="1">
            <a:spLocks/>
          </p:cNvSpPr>
          <p:nvPr/>
        </p:nvSpPr>
        <p:spPr>
          <a:xfrm>
            <a:off x="209006" y="3875276"/>
            <a:ext cx="3208237" cy="371116"/>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b="1" dirty="0">
                <a:solidFill>
                  <a:schemeClr val="bg2">
                    <a:lumMod val="50000"/>
                  </a:schemeClr>
                </a:solidFill>
              </a:rPr>
              <a:t>Barra de navegación</a:t>
            </a:r>
          </a:p>
        </p:txBody>
      </p:sp>
      <p:sp>
        <p:nvSpPr>
          <p:cNvPr id="39" name="Subtítulo 2">
            <a:extLst>
              <a:ext uri="{FF2B5EF4-FFF2-40B4-BE49-F238E27FC236}">
                <a16:creationId xmlns:a16="http://schemas.microsoft.com/office/drawing/2014/main" id="{528DE4C6-FDB1-46F4-9242-60AC9567978F}"/>
              </a:ext>
              <a:ext uri="{C183D7F6-B498-43B3-948B-1728B52AA6E4}">
                <adec:decorative xmlns:adec="http://schemas.microsoft.com/office/drawing/2017/decorative" val="0"/>
              </a:ext>
            </a:extLst>
          </p:cNvPr>
          <p:cNvSpPr txBox="1">
            <a:spLocks/>
          </p:cNvSpPr>
          <p:nvPr/>
        </p:nvSpPr>
        <p:spPr>
          <a:xfrm>
            <a:off x="169817" y="1489166"/>
            <a:ext cx="2364378" cy="2584845"/>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400" dirty="0">
                <a:solidFill>
                  <a:schemeClr val="bg2">
                    <a:lumMod val="50000"/>
                  </a:schemeClr>
                </a:solidFill>
              </a:rPr>
              <a:t>Con un diseño minimalista, a la izquierda, encontramos un icono que simboliza cada una de las métricas y visualizaciones que requiere el usuario.</a:t>
            </a:r>
          </a:p>
          <a:p>
            <a:pPr marL="0" indent="0">
              <a:buNone/>
            </a:pPr>
            <a:r>
              <a:rPr lang="es-ES" sz="1400" dirty="0">
                <a:solidFill>
                  <a:schemeClr val="bg2">
                    <a:lumMod val="50000"/>
                  </a:schemeClr>
                </a:solidFill>
              </a:rPr>
              <a:t>Al presionar sobre una de ellas pasa a estar activa coloreándose de azul y colocándose el fondo en blanco.</a:t>
            </a:r>
          </a:p>
        </p:txBody>
      </p:sp>
      <p:pic>
        <p:nvPicPr>
          <p:cNvPr id="41" name="Imagen 40">
            <a:extLst>
              <a:ext uri="{FF2B5EF4-FFF2-40B4-BE49-F238E27FC236}">
                <a16:creationId xmlns:a16="http://schemas.microsoft.com/office/drawing/2014/main" id="{140D849C-76DE-4373-B50B-789B6447BCE7}"/>
              </a:ext>
            </a:extLst>
          </p:cNvPr>
          <p:cNvPicPr>
            <a:picLocks noChangeAspect="1"/>
          </p:cNvPicPr>
          <p:nvPr/>
        </p:nvPicPr>
        <p:blipFill rotWithShape="1">
          <a:blip r:embed="rId3"/>
          <a:srcRect l="60425" t="24291" r="25566" b="29497"/>
          <a:stretch/>
        </p:blipFill>
        <p:spPr>
          <a:xfrm>
            <a:off x="628853" y="4500965"/>
            <a:ext cx="1226072" cy="1137478"/>
          </a:xfrm>
          <a:prstGeom prst="rect">
            <a:avLst/>
          </a:prstGeom>
          <a:ln>
            <a:noFill/>
          </a:ln>
          <a:effectLst>
            <a:softEdge rad="112500"/>
          </a:effectLst>
        </p:spPr>
      </p:pic>
      <p:pic>
        <p:nvPicPr>
          <p:cNvPr id="13" name="Imagen 12" descr="Logotipo&#10;&#10;Descripción generada automáticamente">
            <a:extLst>
              <a:ext uri="{FF2B5EF4-FFF2-40B4-BE49-F238E27FC236}">
                <a16:creationId xmlns:a16="http://schemas.microsoft.com/office/drawing/2014/main" id="{908DD862-122D-462A-B26A-23239D2F88E7}"/>
              </a:ext>
            </a:extLst>
          </p:cNvPr>
          <p:cNvPicPr>
            <a:picLocks noChangeAspect="1"/>
          </p:cNvPicPr>
          <p:nvPr/>
        </p:nvPicPr>
        <p:blipFill rotWithShape="1">
          <a:blip r:embed="rId4">
            <a:duotone>
              <a:schemeClr val="accent1">
                <a:shade val="45000"/>
                <a:satMod val="135000"/>
              </a:schemeClr>
              <a:prstClr val="white"/>
            </a:duotone>
          </a:blip>
          <a:srcRect l="12331" t="29723" r="8042" b="33633"/>
          <a:stretch/>
        </p:blipFill>
        <p:spPr>
          <a:xfrm>
            <a:off x="0" y="195943"/>
            <a:ext cx="3560557" cy="921685"/>
          </a:xfrm>
          <a:prstGeom prst="rect">
            <a:avLst/>
          </a:prstGeom>
          <a:noFill/>
        </p:spPr>
      </p:pic>
      <p:pic>
        <p:nvPicPr>
          <p:cNvPr id="4099" name="Picture 3"/>
          <p:cNvPicPr>
            <a:picLocks noChangeAspect="1" noChangeArrowheads="1"/>
          </p:cNvPicPr>
          <p:nvPr/>
        </p:nvPicPr>
        <p:blipFill>
          <a:blip r:embed="rId5"/>
          <a:srcRect/>
          <a:stretch>
            <a:fillRect/>
          </a:stretch>
        </p:blipFill>
        <p:spPr bwMode="auto">
          <a:xfrm>
            <a:off x="3769576" y="1567545"/>
            <a:ext cx="8082172" cy="4532811"/>
          </a:xfrm>
          <a:prstGeom prst="rect">
            <a:avLst/>
          </a:prstGeom>
          <a:noFill/>
          <a:ln w="9525">
            <a:noFill/>
            <a:miter lim="800000"/>
            <a:headEnd/>
            <a:tailEnd/>
          </a:ln>
          <a:effectLst/>
        </p:spPr>
      </p:pic>
      <p:cxnSp>
        <p:nvCxnSpPr>
          <p:cNvPr id="28" name="Conector: curvado 27">
            <a:extLst>
              <a:ext uri="{FF2B5EF4-FFF2-40B4-BE49-F238E27FC236}">
                <a16:creationId xmlns:a16="http://schemas.microsoft.com/office/drawing/2014/main" id="{FB6803A4-21F7-4BFA-A291-01F131A2483E}"/>
              </a:ext>
            </a:extLst>
          </p:cNvPr>
          <p:cNvCxnSpPr>
            <a:cxnSpLocks/>
            <a:stCxn id="38" idx="2"/>
            <a:endCxn id="27" idx="1"/>
          </p:cNvCxnSpPr>
          <p:nvPr/>
        </p:nvCxnSpPr>
        <p:spPr>
          <a:xfrm rot="5400000" flipH="1" flipV="1">
            <a:off x="2669727" y="3219332"/>
            <a:ext cx="170458" cy="1883662"/>
          </a:xfrm>
          <a:prstGeom prst="curvedConnector4">
            <a:avLst>
              <a:gd name="adj1" fmla="val -134109"/>
              <a:gd name="adj2" fmla="val 92580"/>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7" name="Rectángulo 26">
            <a:extLst>
              <a:ext uri="{FF2B5EF4-FFF2-40B4-BE49-F238E27FC236}">
                <a16:creationId xmlns:a16="http://schemas.microsoft.com/office/drawing/2014/main" id="{36688365-2347-4516-839A-4DFD7DB582D2}"/>
              </a:ext>
            </a:extLst>
          </p:cNvPr>
          <p:cNvSpPr/>
          <p:nvPr/>
        </p:nvSpPr>
        <p:spPr>
          <a:xfrm>
            <a:off x="3696787" y="1907822"/>
            <a:ext cx="485304" cy="4336223"/>
          </a:xfrm>
          <a:prstGeom prst="rect">
            <a:avLst/>
          </a:prstGeom>
          <a:noFill/>
          <a:ln w="28575">
            <a:solidFill>
              <a:schemeClr val="accent2">
                <a:lumMod val="75000"/>
              </a:schemeClr>
            </a:solidFill>
            <a:extLst>
              <a:ext uri="{C807C97D-BFC1-408E-A445-0C87EB9F89A2}">
                <ask:lineSketchStyleProps xmlns:ask="http://schemas.microsoft.com/office/drawing/2018/sketchyshapes" sd="3617895858">
                  <a:custGeom>
                    <a:avLst/>
                    <a:gdLst>
                      <a:gd name="connsiteX0" fmla="*/ 0 w 1363843"/>
                      <a:gd name="connsiteY0" fmla="*/ 0 h 375367"/>
                      <a:gd name="connsiteX1" fmla="*/ 1363843 w 1363843"/>
                      <a:gd name="connsiteY1" fmla="*/ 0 h 375367"/>
                      <a:gd name="connsiteX2" fmla="*/ 1363843 w 1363843"/>
                      <a:gd name="connsiteY2" fmla="*/ 375367 h 375367"/>
                      <a:gd name="connsiteX3" fmla="*/ 0 w 1363843"/>
                      <a:gd name="connsiteY3" fmla="*/ 375367 h 375367"/>
                      <a:gd name="connsiteX4" fmla="*/ 0 w 1363843"/>
                      <a:gd name="connsiteY4" fmla="*/ 0 h 37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843" h="375367" extrusionOk="0">
                        <a:moveTo>
                          <a:pt x="0" y="0"/>
                        </a:moveTo>
                        <a:cubicBezTo>
                          <a:pt x="617769" y="69355"/>
                          <a:pt x="1098407" y="-46523"/>
                          <a:pt x="1363843" y="0"/>
                        </a:cubicBezTo>
                        <a:cubicBezTo>
                          <a:pt x="1342974" y="63037"/>
                          <a:pt x="1335352" y="259828"/>
                          <a:pt x="1363843" y="375367"/>
                        </a:cubicBezTo>
                        <a:cubicBezTo>
                          <a:pt x="796162" y="327634"/>
                          <a:pt x="621247" y="273181"/>
                          <a:pt x="0" y="375367"/>
                        </a:cubicBezTo>
                        <a:cubicBezTo>
                          <a:pt x="4478" y="220699"/>
                          <a:pt x="29959" y="1433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lumMod val="95000"/>
                </a:schemeClr>
              </a:solidFill>
            </a:endParaRPr>
          </a:p>
        </p:txBody>
      </p:sp>
      <p:sp>
        <p:nvSpPr>
          <p:cNvPr id="32" name="Rectángulo 31">
            <a:extLst>
              <a:ext uri="{FF2B5EF4-FFF2-40B4-BE49-F238E27FC236}">
                <a16:creationId xmlns:a16="http://schemas.microsoft.com/office/drawing/2014/main" id="{DA00CA80-0693-4C90-9F35-6B56C600E39C}"/>
              </a:ext>
            </a:extLst>
          </p:cNvPr>
          <p:cNvSpPr/>
          <p:nvPr/>
        </p:nvSpPr>
        <p:spPr>
          <a:xfrm>
            <a:off x="5148389" y="1516103"/>
            <a:ext cx="3399156" cy="521455"/>
          </a:xfrm>
          <a:prstGeom prst="rect">
            <a:avLst/>
          </a:prstGeom>
          <a:noFill/>
          <a:ln w="28575">
            <a:solidFill>
              <a:schemeClr val="accent2">
                <a:lumMod val="75000"/>
              </a:schemeClr>
            </a:solidFill>
            <a:extLst>
              <a:ext uri="{C807C97D-BFC1-408E-A445-0C87EB9F89A2}">
                <ask:lineSketchStyleProps xmlns:ask="http://schemas.microsoft.com/office/drawing/2018/sketchyshapes" sd="3617895858">
                  <a:custGeom>
                    <a:avLst/>
                    <a:gdLst>
                      <a:gd name="connsiteX0" fmla="*/ 0 w 1363843"/>
                      <a:gd name="connsiteY0" fmla="*/ 0 h 375367"/>
                      <a:gd name="connsiteX1" fmla="*/ 1363843 w 1363843"/>
                      <a:gd name="connsiteY1" fmla="*/ 0 h 375367"/>
                      <a:gd name="connsiteX2" fmla="*/ 1363843 w 1363843"/>
                      <a:gd name="connsiteY2" fmla="*/ 375367 h 375367"/>
                      <a:gd name="connsiteX3" fmla="*/ 0 w 1363843"/>
                      <a:gd name="connsiteY3" fmla="*/ 375367 h 375367"/>
                      <a:gd name="connsiteX4" fmla="*/ 0 w 1363843"/>
                      <a:gd name="connsiteY4" fmla="*/ 0 h 37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843" h="375367" extrusionOk="0">
                        <a:moveTo>
                          <a:pt x="0" y="0"/>
                        </a:moveTo>
                        <a:cubicBezTo>
                          <a:pt x="617769" y="69355"/>
                          <a:pt x="1098407" y="-46523"/>
                          <a:pt x="1363843" y="0"/>
                        </a:cubicBezTo>
                        <a:cubicBezTo>
                          <a:pt x="1342974" y="63037"/>
                          <a:pt x="1335352" y="259828"/>
                          <a:pt x="1363843" y="375367"/>
                        </a:cubicBezTo>
                        <a:cubicBezTo>
                          <a:pt x="796162" y="327634"/>
                          <a:pt x="621247" y="273181"/>
                          <a:pt x="0" y="375367"/>
                        </a:cubicBezTo>
                        <a:cubicBezTo>
                          <a:pt x="4478" y="220699"/>
                          <a:pt x="29959" y="1433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33" name="Conector: curvado 32">
            <a:extLst>
              <a:ext uri="{FF2B5EF4-FFF2-40B4-BE49-F238E27FC236}">
                <a16:creationId xmlns:a16="http://schemas.microsoft.com/office/drawing/2014/main" id="{F1FA3593-0DA6-459C-98B5-FC95086A02CD}"/>
              </a:ext>
            </a:extLst>
          </p:cNvPr>
          <p:cNvCxnSpPr>
            <a:cxnSpLocks/>
            <a:stCxn id="32" idx="0"/>
            <a:endCxn id="36" idx="1"/>
          </p:cNvCxnSpPr>
          <p:nvPr/>
        </p:nvCxnSpPr>
        <p:spPr>
          <a:xfrm rot="5400000" flipH="1" flipV="1">
            <a:off x="6814112" y="384252"/>
            <a:ext cx="1165706" cy="1097997"/>
          </a:xfrm>
          <a:prstGeom prst="curvedConnector2">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178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Rectángulo redondeado"/>
          <p:cNvSpPr/>
          <p:nvPr/>
        </p:nvSpPr>
        <p:spPr>
          <a:xfrm>
            <a:off x="3683726" y="1045030"/>
            <a:ext cx="8059783" cy="54602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2" name="Marcador de número de diapositiva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s-ES" smtClean="0"/>
              <a:pPr rtl="0"/>
              <a:t>17</a:t>
            </a:fld>
            <a:endParaRPr lang="es-ES" dirty="0"/>
          </a:p>
        </p:txBody>
      </p:sp>
      <p:cxnSp>
        <p:nvCxnSpPr>
          <p:cNvPr id="34" name="Conector: curvado 33">
            <a:extLst>
              <a:ext uri="{FF2B5EF4-FFF2-40B4-BE49-F238E27FC236}">
                <a16:creationId xmlns:a16="http://schemas.microsoft.com/office/drawing/2014/main" id="{F33C6C7E-3484-48D7-B3EA-14B9B9C7D29A}"/>
              </a:ext>
            </a:extLst>
          </p:cNvPr>
          <p:cNvCxnSpPr>
            <a:cxnSpLocks/>
            <a:stCxn id="33" idx="0"/>
            <a:endCxn id="36" idx="3"/>
          </p:cNvCxnSpPr>
          <p:nvPr/>
        </p:nvCxnSpPr>
        <p:spPr>
          <a:xfrm rot="16200000" flipV="1">
            <a:off x="9631061" y="780161"/>
            <a:ext cx="480406" cy="573465"/>
          </a:xfrm>
          <a:prstGeom prst="curvedConnector2">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5" name="Subtítulo 2">
            <a:extLst>
              <a:ext uri="{FF2B5EF4-FFF2-40B4-BE49-F238E27FC236}">
                <a16:creationId xmlns:a16="http://schemas.microsoft.com/office/drawing/2014/main" id="{7729FF3D-6C14-4390-8DCB-BB0DCB0F839F}"/>
              </a:ext>
              <a:ext uri="{C183D7F6-B498-43B3-948B-1728B52AA6E4}">
                <adec:decorative xmlns:adec="http://schemas.microsoft.com/office/drawing/2017/decorative" val="0"/>
              </a:ext>
            </a:extLst>
          </p:cNvPr>
          <p:cNvSpPr txBox="1">
            <a:spLocks/>
          </p:cNvSpPr>
          <p:nvPr/>
        </p:nvSpPr>
        <p:spPr>
          <a:xfrm>
            <a:off x="6376294" y="190965"/>
            <a:ext cx="3208237" cy="371116"/>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b="1" dirty="0">
                <a:solidFill>
                  <a:schemeClr val="bg2">
                    <a:lumMod val="50000"/>
                  </a:schemeClr>
                </a:solidFill>
              </a:rPr>
              <a:t>Área de filtros</a:t>
            </a:r>
          </a:p>
        </p:txBody>
      </p:sp>
      <p:sp>
        <p:nvSpPr>
          <p:cNvPr id="36" name="Subtítulo 2">
            <a:extLst>
              <a:ext uri="{FF2B5EF4-FFF2-40B4-BE49-F238E27FC236}">
                <a16:creationId xmlns:a16="http://schemas.microsoft.com/office/drawing/2014/main" id="{10F4BF7B-7DB2-46B9-8287-B0F825695716}"/>
              </a:ext>
              <a:ext uri="{C183D7F6-B498-43B3-948B-1728B52AA6E4}">
                <adec:decorative xmlns:adec="http://schemas.microsoft.com/office/drawing/2017/decorative" val="0"/>
              </a:ext>
            </a:extLst>
          </p:cNvPr>
          <p:cNvSpPr txBox="1">
            <a:spLocks/>
          </p:cNvSpPr>
          <p:nvPr/>
        </p:nvSpPr>
        <p:spPr>
          <a:xfrm>
            <a:off x="6376294" y="537345"/>
            <a:ext cx="3208237" cy="578691"/>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400" dirty="0">
                <a:solidFill>
                  <a:schemeClr val="bg2">
                    <a:lumMod val="50000"/>
                  </a:schemeClr>
                </a:solidFill>
              </a:rPr>
              <a:t>Dan el control al usuario de estratificar la información.</a:t>
            </a:r>
          </a:p>
        </p:txBody>
      </p:sp>
      <p:sp>
        <p:nvSpPr>
          <p:cNvPr id="42" name="Subtítulo 2">
            <a:extLst>
              <a:ext uri="{FF2B5EF4-FFF2-40B4-BE49-F238E27FC236}">
                <a16:creationId xmlns:a16="http://schemas.microsoft.com/office/drawing/2014/main" id="{6B9E35EE-09FC-4425-AC81-25791A1E4591}"/>
              </a:ext>
              <a:ext uri="{C183D7F6-B498-43B3-948B-1728B52AA6E4}">
                <adec:decorative xmlns:adec="http://schemas.microsoft.com/office/drawing/2017/decorative" val="0"/>
              </a:ext>
            </a:extLst>
          </p:cNvPr>
          <p:cNvSpPr txBox="1">
            <a:spLocks/>
          </p:cNvSpPr>
          <p:nvPr/>
        </p:nvSpPr>
        <p:spPr>
          <a:xfrm>
            <a:off x="323059" y="2128211"/>
            <a:ext cx="3208237" cy="371116"/>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b="1" dirty="0">
                <a:solidFill>
                  <a:schemeClr val="bg2">
                    <a:lumMod val="50000"/>
                  </a:schemeClr>
                </a:solidFill>
              </a:rPr>
              <a:t>Área de visualizaciones</a:t>
            </a:r>
          </a:p>
        </p:txBody>
      </p:sp>
      <p:sp>
        <p:nvSpPr>
          <p:cNvPr id="44" name="Subtítulo 2">
            <a:extLst>
              <a:ext uri="{FF2B5EF4-FFF2-40B4-BE49-F238E27FC236}">
                <a16:creationId xmlns:a16="http://schemas.microsoft.com/office/drawing/2014/main" id="{FB09C1C4-6E24-4022-A5C2-F1A06B246942}"/>
              </a:ext>
              <a:ext uri="{C183D7F6-B498-43B3-948B-1728B52AA6E4}">
                <adec:decorative xmlns:adec="http://schemas.microsoft.com/office/drawing/2017/decorative" val="0"/>
              </a:ext>
            </a:extLst>
          </p:cNvPr>
          <p:cNvSpPr txBox="1">
            <a:spLocks/>
          </p:cNvSpPr>
          <p:nvPr/>
        </p:nvSpPr>
        <p:spPr>
          <a:xfrm>
            <a:off x="339634" y="2492849"/>
            <a:ext cx="3020536" cy="3649159"/>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400" dirty="0">
                <a:solidFill>
                  <a:schemeClr val="bg2">
                    <a:lumMod val="50000"/>
                  </a:schemeClr>
                </a:solidFill>
              </a:rPr>
              <a:t>Ocupa la mayor parte del </a:t>
            </a:r>
            <a:r>
              <a:rPr lang="es-ES" sz="1400" dirty="0" err="1">
                <a:solidFill>
                  <a:schemeClr val="bg2">
                    <a:lumMod val="50000"/>
                  </a:schemeClr>
                </a:solidFill>
              </a:rPr>
              <a:t>dashboard</a:t>
            </a:r>
            <a:r>
              <a:rPr lang="es-ES" sz="1400" dirty="0">
                <a:solidFill>
                  <a:schemeClr val="bg2">
                    <a:lumMod val="50000"/>
                  </a:schemeClr>
                </a:solidFill>
              </a:rPr>
              <a:t>.</a:t>
            </a:r>
          </a:p>
          <a:p>
            <a:pPr marL="0" indent="0">
              <a:buNone/>
            </a:pPr>
            <a:r>
              <a:rPr lang="es-ES" sz="1400" dirty="0">
                <a:solidFill>
                  <a:schemeClr val="bg2">
                    <a:lumMod val="50000"/>
                  </a:schemeClr>
                </a:solidFill>
              </a:rPr>
              <a:t>Cada gráfico cuenta con un título explicativo, que a su vez funciona como subtitulo del principal.</a:t>
            </a:r>
          </a:p>
          <a:p>
            <a:pPr marL="0" indent="0">
              <a:buNone/>
            </a:pPr>
            <a:r>
              <a:rPr lang="es-ES" sz="1400" dirty="0">
                <a:solidFill>
                  <a:schemeClr val="bg2">
                    <a:lumMod val="50000"/>
                  </a:schemeClr>
                </a:solidFill>
              </a:rPr>
              <a:t>Los gráficos, de acuerdo al concepto de diseño, serán planos, sin efectos visuales, para lograr una mejor percepción de los mismos.</a:t>
            </a:r>
          </a:p>
        </p:txBody>
      </p:sp>
      <p:pic>
        <p:nvPicPr>
          <p:cNvPr id="12" name="Imagen 12" descr="Logotipo&#10;&#10;Descripción generada automáticamente">
            <a:extLst>
              <a:ext uri="{FF2B5EF4-FFF2-40B4-BE49-F238E27FC236}">
                <a16:creationId xmlns:a16="http://schemas.microsoft.com/office/drawing/2014/main" id="{908DD862-122D-462A-B26A-23239D2F88E7}"/>
              </a:ext>
            </a:extLst>
          </p:cNvPr>
          <p:cNvPicPr>
            <a:picLocks noChangeAspect="1"/>
          </p:cNvPicPr>
          <p:nvPr/>
        </p:nvPicPr>
        <p:blipFill rotWithShape="1">
          <a:blip r:embed="rId3">
            <a:duotone>
              <a:schemeClr val="accent1">
                <a:shade val="45000"/>
                <a:satMod val="135000"/>
              </a:schemeClr>
              <a:prstClr val="white"/>
            </a:duotone>
          </a:blip>
          <a:srcRect l="12331" t="29723" r="8042" b="33633"/>
          <a:stretch/>
        </p:blipFill>
        <p:spPr>
          <a:xfrm>
            <a:off x="315472" y="214784"/>
            <a:ext cx="3054745" cy="790751"/>
          </a:xfrm>
          <a:prstGeom prst="rect">
            <a:avLst/>
          </a:prstGeom>
          <a:noFill/>
        </p:spPr>
      </p:pic>
      <p:pic>
        <p:nvPicPr>
          <p:cNvPr id="5122" name="Picture 2"/>
          <p:cNvPicPr>
            <a:picLocks noChangeAspect="1" noChangeArrowheads="1"/>
          </p:cNvPicPr>
          <p:nvPr/>
        </p:nvPicPr>
        <p:blipFill>
          <a:blip r:embed="rId4"/>
          <a:srcRect/>
          <a:stretch>
            <a:fillRect/>
          </a:stretch>
        </p:blipFill>
        <p:spPr bwMode="auto">
          <a:xfrm>
            <a:off x="3888243" y="1371600"/>
            <a:ext cx="7672388" cy="4781005"/>
          </a:xfrm>
          <a:prstGeom prst="rect">
            <a:avLst/>
          </a:prstGeom>
          <a:noFill/>
          <a:ln w="9525">
            <a:noFill/>
            <a:miter lim="800000"/>
            <a:headEnd/>
            <a:tailEnd/>
          </a:ln>
          <a:effectLst/>
        </p:spPr>
      </p:pic>
      <p:sp>
        <p:nvSpPr>
          <p:cNvPr id="33" name="Rectángulo 32">
            <a:extLst>
              <a:ext uri="{FF2B5EF4-FFF2-40B4-BE49-F238E27FC236}">
                <a16:creationId xmlns:a16="http://schemas.microsoft.com/office/drawing/2014/main" id="{065B2C2C-BCB2-42B4-BD30-5A7B9D2E1E25}"/>
              </a:ext>
            </a:extLst>
          </p:cNvPr>
          <p:cNvSpPr/>
          <p:nvPr/>
        </p:nvSpPr>
        <p:spPr>
          <a:xfrm>
            <a:off x="8682182" y="1307097"/>
            <a:ext cx="2951628" cy="521455"/>
          </a:xfrm>
          <a:prstGeom prst="rect">
            <a:avLst/>
          </a:prstGeom>
          <a:noFill/>
          <a:ln w="28575">
            <a:solidFill>
              <a:schemeClr val="accent2">
                <a:lumMod val="75000"/>
              </a:schemeClr>
            </a:solidFill>
            <a:extLst>
              <a:ext uri="{C807C97D-BFC1-408E-A445-0C87EB9F89A2}">
                <ask:lineSketchStyleProps xmlns:ask="http://schemas.microsoft.com/office/drawing/2018/sketchyshapes" sd="3617895858">
                  <a:custGeom>
                    <a:avLst/>
                    <a:gdLst>
                      <a:gd name="connsiteX0" fmla="*/ 0 w 1363843"/>
                      <a:gd name="connsiteY0" fmla="*/ 0 h 375367"/>
                      <a:gd name="connsiteX1" fmla="*/ 1363843 w 1363843"/>
                      <a:gd name="connsiteY1" fmla="*/ 0 h 375367"/>
                      <a:gd name="connsiteX2" fmla="*/ 1363843 w 1363843"/>
                      <a:gd name="connsiteY2" fmla="*/ 375367 h 375367"/>
                      <a:gd name="connsiteX3" fmla="*/ 0 w 1363843"/>
                      <a:gd name="connsiteY3" fmla="*/ 375367 h 375367"/>
                      <a:gd name="connsiteX4" fmla="*/ 0 w 1363843"/>
                      <a:gd name="connsiteY4" fmla="*/ 0 h 375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843" h="375367" extrusionOk="0">
                        <a:moveTo>
                          <a:pt x="0" y="0"/>
                        </a:moveTo>
                        <a:cubicBezTo>
                          <a:pt x="617769" y="69355"/>
                          <a:pt x="1098407" y="-46523"/>
                          <a:pt x="1363843" y="0"/>
                        </a:cubicBezTo>
                        <a:cubicBezTo>
                          <a:pt x="1342974" y="63037"/>
                          <a:pt x="1335352" y="259828"/>
                          <a:pt x="1363843" y="375367"/>
                        </a:cubicBezTo>
                        <a:cubicBezTo>
                          <a:pt x="796162" y="327634"/>
                          <a:pt x="621247" y="273181"/>
                          <a:pt x="0" y="375367"/>
                        </a:cubicBezTo>
                        <a:cubicBezTo>
                          <a:pt x="4478" y="220699"/>
                          <a:pt x="29959" y="14338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593920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E1C88-627C-4655-A4FB-0BB02EDB078A}"/>
              </a:ext>
            </a:extLst>
          </p:cNvPr>
          <p:cNvSpPr>
            <a:spLocks noGrp="1"/>
          </p:cNvSpPr>
          <p:nvPr>
            <p:ph type="title"/>
          </p:nvPr>
        </p:nvSpPr>
        <p:spPr>
          <a:xfrm>
            <a:off x="2913016" y="2299063"/>
            <a:ext cx="6805749" cy="773430"/>
          </a:xfrm>
        </p:spPr>
        <p:txBody>
          <a:bodyPr rtlCol="0">
            <a:normAutofit/>
          </a:bodyPr>
          <a:lstStyle/>
          <a:p>
            <a:pPr rtl="0"/>
            <a:r>
              <a:rPr lang="es-ES" dirty="0">
                <a:solidFill>
                  <a:schemeClr val="bg2">
                    <a:lumMod val="50000"/>
                  </a:schemeClr>
                </a:solidFill>
              </a:rPr>
              <a:t>VENTAJAS DEL </a:t>
            </a:r>
            <a:r>
              <a:rPr lang="es-ES" dirty="0" err="1">
                <a:solidFill>
                  <a:schemeClr val="bg2">
                    <a:lumMod val="50000"/>
                  </a:schemeClr>
                </a:solidFill>
              </a:rPr>
              <a:t>mockup</a:t>
            </a:r>
            <a:r>
              <a:rPr lang="es-ES" dirty="0">
                <a:solidFill>
                  <a:schemeClr val="bg2">
                    <a:lumMod val="50000"/>
                  </a:schemeClr>
                </a:solidFill>
              </a:rPr>
              <a:t> utilizado</a:t>
            </a:r>
          </a:p>
        </p:txBody>
      </p:sp>
      <p:sp>
        <p:nvSpPr>
          <p:cNvPr id="3" name="Marcador de contenido 2">
            <a:extLst>
              <a:ext uri="{FF2B5EF4-FFF2-40B4-BE49-F238E27FC236}">
                <a16:creationId xmlns:a16="http://schemas.microsoft.com/office/drawing/2014/main" id="{033634FE-ADF0-4BC3-A0A9-447EA9DD096B}"/>
              </a:ext>
            </a:extLst>
          </p:cNvPr>
          <p:cNvSpPr>
            <a:spLocks noGrp="1"/>
          </p:cNvSpPr>
          <p:nvPr>
            <p:ph type="body" idx="1"/>
          </p:nvPr>
        </p:nvSpPr>
        <p:spPr>
          <a:xfrm>
            <a:off x="761183" y="4013471"/>
            <a:ext cx="5717994" cy="1525588"/>
          </a:xfrm>
        </p:spPr>
        <p:txBody>
          <a:bodyPr vert="horz" lIns="91440" tIns="45720" rIns="91440" bIns="45720" rtlCol="0" anchor="t">
            <a:normAutofit/>
          </a:bodyPr>
          <a:lstStyle/>
          <a:p>
            <a:pPr rtl="0"/>
            <a:r>
              <a:rPr lang="es-ES" dirty="0">
                <a:solidFill>
                  <a:schemeClr val="bg2">
                    <a:lumMod val="50000"/>
                  </a:schemeClr>
                </a:solidFill>
              </a:rPr>
              <a:t>Lo importante a nivel visual siempre será la información que estamos “narrando”, permitiéndole al usuario las visualizaciones necesarias para lograr una toma de decisiones optima, basada en información precisa, dinámica y eficaz.</a:t>
            </a:r>
            <a:endParaRPr lang="es-ES" noProof="1">
              <a:solidFill>
                <a:schemeClr val="bg2">
                  <a:lumMod val="50000"/>
                </a:schemeClr>
              </a:solidFill>
            </a:endParaRPr>
          </a:p>
        </p:txBody>
      </p:sp>
      <p:sp>
        <p:nvSpPr>
          <p:cNvPr id="6" name="Marcador de número de diapositiva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rtl="0"/>
              <a:t>18</a:t>
            </a:fld>
            <a:endParaRPr lang="es-ES" dirty="0"/>
          </a:p>
        </p:txBody>
      </p:sp>
      <p:pic>
        <p:nvPicPr>
          <p:cNvPr id="5" name="Imagen 12" descr="Logotipo&#10;&#10;Descripción generada automáticamente">
            <a:extLst>
              <a:ext uri="{FF2B5EF4-FFF2-40B4-BE49-F238E27FC236}">
                <a16:creationId xmlns:a16="http://schemas.microsoft.com/office/drawing/2014/main" id="{908DD862-122D-462A-B26A-23239D2F88E7}"/>
              </a:ext>
            </a:extLst>
          </p:cNvPr>
          <p:cNvPicPr>
            <a:picLocks noChangeAspect="1"/>
          </p:cNvPicPr>
          <p:nvPr/>
        </p:nvPicPr>
        <p:blipFill rotWithShape="1">
          <a:blip r:embed="rId3">
            <a:duotone>
              <a:schemeClr val="accent1">
                <a:shade val="45000"/>
                <a:satMod val="135000"/>
              </a:schemeClr>
              <a:prstClr val="white"/>
            </a:duotone>
          </a:blip>
          <a:srcRect l="12331" t="29723" r="8042" b="33633"/>
          <a:stretch/>
        </p:blipFill>
        <p:spPr>
          <a:xfrm>
            <a:off x="315472" y="214784"/>
            <a:ext cx="4548265" cy="1177363"/>
          </a:xfrm>
          <a:prstGeom prst="rect">
            <a:avLst/>
          </a:prstGeom>
          <a:noFill/>
        </p:spPr>
      </p:pic>
    </p:spTree>
    <p:extLst>
      <p:ext uri="{BB962C8B-B14F-4D97-AF65-F5344CB8AC3E}">
        <p14:creationId xmlns:p14="http://schemas.microsoft.com/office/powerpoint/2010/main" val="1346372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815C6-3AD0-46E6-A74A-1967BD91AF50}"/>
              </a:ext>
            </a:extLst>
          </p:cNvPr>
          <p:cNvSpPr>
            <a:spLocks noGrp="1"/>
          </p:cNvSpPr>
          <p:nvPr>
            <p:ph type="ctrTitle"/>
          </p:nvPr>
        </p:nvSpPr>
        <p:spPr>
          <a:xfrm>
            <a:off x="6322424" y="4434840"/>
            <a:ext cx="5490886" cy="1122202"/>
          </a:xfrm>
        </p:spPr>
        <p:txBody>
          <a:bodyPr rtlCol="0"/>
          <a:lstStyle/>
          <a:p>
            <a:pPr rtl="0"/>
            <a:r>
              <a:rPr lang="es-ES" dirty="0">
                <a:solidFill>
                  <a:schemeClr val="bg2">
                    <a:lumMod val="50000"/>
                  </a:schemeClr>
                </a:solidFill>
              </a:rPr>
              <a:t>Extracción de datos y transformaciones</a:t>
            </a:r>
          </a:p>
        </p:txBody>
      </p:sp>
      <p:sp>
        <p:nvSpPr>
          <p:cNvPr id="3" name="Subtítulo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rtlCol="0"/>
          <a:lstStyle/>
          <a:p>
            <a:pPr rtl="0"/>
            <a:r>
              <a:rPr lang="es-ES" dirty="0">
                <a:solidFill>
                  <a:schemeClr val="bg2">
                    <a:lumMod val="50000"/>
                  </a:schemeClr>
                </a:solidFill>
              </a:rPr>
              <a:t>ETL y Diagrama en </a:t>
            </a:r>
            <a:r>
              <a:rPr lang="es-ES" dirty="0" err="1">
                <a:solidFill>
                  <a:schemeClr val="bg2">
                    <a:lumMod val="50000"/>
                  </a:schemeClr>
                </a:solidFill>
              </a:rPr>
              <a:t>Power</a:t>
            </a:r>
            <a:r>
              <a:rPr lang="es-ES" dirty="0">
                <a:solidFill>
                  <a:schemeClr val="bg2">
                    <a:lumMod val="50000"/>
                  </a:schemeClr>
                </a:solidFill>
              </a:rPr>
              <a:t> BI</a:t>
            </a:r>
          </a:p>
        </p:txBody>
      </p:sp>
      <p:pic>
        <p:nvPicPr>
          <p:cNvPr id="4" name="Imagen 12" descr="Logotipo&#10;&#10;Descripción generada automáticamente">
            <a:extLst>
              <a:ext uri="{FF2B5EF4-FFF2-40B4-BE49-F238E27FC236}">
                <a16:creationId xmlns:a16="http://schemas.microsoft.com/office/drawing/2014/main" id="{908DD862-122D-462A-B26A-23239D2F88E7}"/>
              </a:ext>
            </a:extLst>
          </p:cNvPr>
          <p:cNvPicPr>
            <a:picLocks noChangeAspect="1"/>
          </p:cNvPicPr>
          <p:nvPr/>
        </p:nvPicPr>
        <p:blipFill rotWithShape="1">
          <a:blip r:embed="rId3">
            <a:duotone>
              <a:schemeClr val="accent1">
                <a:shade val="45000"/>
                <a:satMod val="135000"/>
              </a:schemeClr>
              <a:prstClr val="white"/>
            </a:duotone>
          </a:blip>
          <a:srcRect l="12331" t="29723" r="8042" b="33633"/>
          <a:stretch/>
        </p:blipFill>
        <p:spPr>
          <a:xfrm>
            <a:off x="315472" y="214784"/>
            <a:ext cx="4548265" cy="1177363"/>
          </a:xfrm>
          <a:prstGeom prst="rect">
            <a:avLst/>
          </a:prstGeom>
          <a:noFill/>
        </p:spPr>
      </p:pic>
    </p:spTree>
    <p:extLst>
      <p:ext uri="{BB962C8B-B14F-4D97-AF65-F5344CB8AC3E}">
        <p14:creationId xmlns:p14="http://schemas.microsoft.com/office/powerpoint/2010/main" val="3639748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483326" y="2246810"/>
            <a:ext cx="3171825" cy="556397"/>
          </a:xfrm>
        </p:spPr>
        <p:txBody>
          <a:bodyPr rtlCol="0"/>
          <a:lstStyle/>
          <a:p>
            <a:pPr rtl="0"/>
            <a:r>
              <a:rPr lang="es-ES" sz="2400" dirty="0" err="1">
                <a:solidFill>
                  <a:schemeClr val="bg2">
                    <a:lumMod val="50000"/>
                  </a:schemeClr>
                </a:solidFill>
              </a:rPr>
              <a:t>Team</a:t>
            </a:r>
            <a:r>
              <a:rPr lang="es-ES" dirty="0">
                <a:solidFill>
                  <a:schemeClr val="bg2">
                    <a:lumMod val="50000"/>
                  </a:schemeClr>
                </a:solidFill>
              </a:rPr>
              <a:t>:</a:t>
            </a:r>
          </a:p>
        </p:txBody>
      </p:sp>
      <p:sp>
        <p:nvSpPr>
          <p:cNvPr id="3" name="Subtítulo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869495" y="2858860"/>
            <a:ext cx="3171825" cy="1199251"/>
          </a:xfrm>
        </p:spPr>
        <p:txBody>
          <a:bodyPr rtlCol="0">
            <a:normAutofit/>
          </a:bodyPr>
          <a:lstStyle/>
          <a:p>
            <a:pPr>
              <a:buFont typeface="Arial" pitchFamily="34" charset="0"/>
              <a:buChar char="•"/>
            </a:pPr>
            <a:r>
              <a:rPr lang="es-ES" dirty="0" err="1">
                <a:solidFill>
                  <a:schemeClr val="tx1">
                    <a:lumMod val="65000"/>
                    <a:lumOff val="35000"/>
                  </a:schemeClr>
                </a:solidFill>
              </a:rPr>
              <a:t>Lercari</a:t>
            </a:r>
            <a:r>
              <a:rPr lang="es-ES" dirty="0">
                <a:solidFill>
                  <a:schemeClr val="tx1">
                    <a:lumMod val="65000"/>
                    <a:lumOff val="35000"/>
                  </a:schemeClr>
                </a:solidFill>
              </a:rPr>
              <a:t>, Juan Cruz</a:t>
            </a:r>
          </a:p>
          <a:p>
            <a:pPr rtl="0">
              <a:buFont typeface="Arial" pitchFamily="34" charset="0"/>
              <a:buChar char="•"/>
            </a:pPr>
            <a:r>
              <a:rPr lang="es-ES" dirty="0" err="1">
                <a:solidFill>
                  <a:schemeClr val="tx1">
                    <a:lumMod val="65000"/>
                    <a:lumOff val="35000"/>
                  </a:schemeClr>
                </a:solidFill>
              </a:rPr>
              <a:t>Bahillo</a:t>
            </a:r>
            <a:r>
              <a:rPr lang="es-ES" dirty="0">
                <a:solidFill>
                  <a:schemeClr val="tx1">
                    <a:lumMod val="65000"/>
                    <a:lumOff val="35000"/>
                  </a:schemeClr>
                </a:solidFill>
              </a:rPr>
              <a:t>, Juan Cruz</a:t>
            </a:r>
          </a:p>
          <a:p>
            <a:pPr rtl="0">
              <a:buFont typeface="Arial" pitchFamily="34" charset="0"/>
              <a:buChar char="•"/>
            </a:pPr>
            <a:r>
              <a:rPr lang="es-ES" dirty="0">
                <a:solidFill>
                  <a:schemeClr val="tx1">
                    <a:lumMod val="65000"/>
                    <a:lumOff val="35000"/>
                  </a:schemeClr>
                </a:solidFill>
              </a:rPr>
              <a:t>Costas, Juan Ignacio</a:t>
            </a:r>
          </a:p>
        </p:txBody>
      </p:sp>
      <p:sp>
        <p:nvSpPr>
          <p:cNvPr id="4" name="Marcador de número de diapositiva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rtlCol="0"/>
          <a:lstStyle/>
          <a:p>
            <a:pPr rtl="0"/>
            <a:fld id="{19B51A1E-902D-48AF-9020-955120F399B6}" type="slidenum">
              <a:rPr lang="es-ES" smtClean="0"/>
              <a:pPr rtl="0"/>
              <a:t>2</a:t>
            </a:fld>
            <a:endParaRPr lang="es-ES"/>
          </a:p>
        </p:txBody>
      </p:sp>
      <p:sp>
        <p:nvSpPr>
          <p:cNvPr id="7" name="Subtítulo 2">
            <a:extLst>
              <a:ext uri="{FF2B5EF4-FFF2-40B4-BE49-F238E27FC236}">
                <a16:creationId xmlns:a16="http://schemas.microsoft.com/office/drawing/2014/main" id="{09081BD5-0C1D-4765-8A95-20C9C9F2DCF5}"/>
              </a:ext>
              <a:ext uri="{C183D7F6-B498-43B3-948B-1728B52AA6E4}">
                <adec:decorative xmlns:adec="http://schemas.microsoft.com/office/drawing/2017/decorative" val="0"/>
              </a:ext>
            </a:extLst>
          </p:cNvPr>
          <p:cNvSpPr txBox="1">
            <a:spLocks/>
          </p:cNvSpPr>
          <p:nvPr/>
        </p:nvSpPr>
        <p:spPr>
          <a:xfrm>
            <a:off x="483326" y="4234898"/>
            <a:ext cx="3171825" cy="119925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457200" indent="0" algn="l" defTabSz="914400" rtl="0" eaLnBrk="1" latinLnBrk="0" hangingPunct="1">
              <a:lnSpc>
                <a:spcPct val="12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12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1371600" indent="0" algn="l" defTabSz="914400" rtl="0" eaLnBrk="1" latinLnBrk="0" hangingPunct="1">
              <a:lnSpc>
                <a:spcPct val="12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828800" indent="0" algn="l" defTabSz="914400" rtl="0" eaLnBrk="1" latinLnBrk="0" hangingPunct="1">
              <a:lnSpc>
                <a:spcPct val="12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solidFill>
                  <a:schemeClr val="bg2">
                    <a:lumMod val="25000"/>
                  </a:schemeClr>
                </a:solidFill>
              </a:rPr>
              <a:t>Profesora: </a:t>
            </a:r>
            <a:r>
              <a:rPr lang="es-ES" dirty="0">
                <a:solidFill>
                  <a:schemeClr val="bg2">
                    <a:lumMod val="25000"/>
                  </a:schemeClr>
                </a:solidFill>
              </a:rPr>
              <a:t>Daniela </a:t>
            </a:r>
            <a:r>
              <a:rPr lang="es-ES" dirty="0" err="1">
                <a:solidFill>
                  <a:schemeClr val="bg2">
                    <a:lumMod val="25000"/>
                  </a:schemeClr>
                </a:solidFill>
              </a:rPr>
              <a:t>Rattia</a:t>
            </a:r>
            <a:endParaRPr lang="es-ES" dirty="0">
              <a:solidFill>
                <a:schemeClr val="bg2">
                  <a:lumMod val="25000"/>
                </a:schemeClr>
              </a:solidFill>
            </a:endParaRPr>
          </a:p>
          <a:p>
            <a:r>
              <a:rPr lang="es-ES" b="1" dirty="0">
                <a:solidFill>
                  <a:schemeClr val="bg2">
                    <a:lumMod val="25000"/>
                  </a:schemeClr>
                </a:solidFill>
              </a:rPr>
              <a:t>Tutora:</a:t>
            </a:r>
            <a:r>
              <a:rPr lang="es-ES" dirty="0">
                <a:solidFill>
                  <a:schemeClr val="bg2">
                    <a:lumMod val="25000"/>
                  </a:schemeClr>
                </a:solidFill>
              </a:rPr>
              <a:t> Macarena Muñoz</a:t>
            </a:r>
          </a:p>
        </p:txBody>
      </p:sp>
      <p:pic>
        <p:nvPicPr>
          <p:cNvPr id="6" name="Imagen 3" descr="Logotipo&#10;&#10;Descripción generada automáticamente">
            <a:extLst>
              <a:ext uri="{FF2B5EF4-FFF2-40B4-BE49-F238E27FC236}">
                <a16:creationId xmlns:a16="http://schemas.microsoft.com/office/drawing/2014/main" id="{504A40A1-56BA-497E-92ED-BB0114158160}"/>
              </a:ext>
            </a:extLst>
          </p:cNvPr>
          <p:cNvPicPr>
            <a:picLocks noChangeAspect="1"/>
          </p:cNvPicPr>
          <p:nvPr/>
        </p:nvPicPr>
        <p:blipFill rotWithShape="1">
          <a:blip r:embed="rId3">
            <a:duotone>
              <a:schemeClr val="accent1">
                <a:shade val="45000"/>
                <a:satMod val="135000"/>
              </a:schemeClr>
              <a:prstClr val="white"/>
            </a:duotone>
          </a:blip>
          <a:srcRect l="12331" t="29723" r="8042" b="33633"/>
          <a:stretch/>
        </p:blipFill>
        <p:spPr>
          <a:xfrm>
            <a:off x="442131" y="230170"/>
            <a:ext cx="3602101" cy="932423"/>
          </a:xfrm>
          <a:prstGeom prst="rect">
            <a:avLst/>
          </a:prstGeom>
        </p:spPr>
      </p:pic>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031FE9-9059-4FE8-B4AC-9771F23A1B89}"/>
              </a:ext>
            </a:extLst>
          </p:cNvPr>
          <p:cNvSpPr>
            <a:spLocks noGrp="1"/>
          </p:cNvSpPr>
          <p:nvPr>
            <p:ph type="title"/>
          </p:nvPr>
        </p:nvSpPr>
        <p:spPr>
          <a:xfrm>
            <a:off x="1287086" y="4221060"/>
            <a:ext cx="4106950" cy="1325563"/>
          </a:xfrm>
        </p:spPr>
        <p:txBody>
          <a:bodyPr rtlCol="0"/>
          <a:lstStyle/>
          <a:p>
            <a:pPr rtl="0"/>
            <a:r>
              <a:rPr lang="es-ES" b="1" dirty="0"/>
              <a:t>“</a:t>
            </a:r>
            <a:r>
              <a:rPr lang="es-ES" b="1" dirty="0">
                <a:solidFill>
                  <a:schemeClr val="bg2">
                    <a:lumMod val="50000"/>
                  </a:schemeClr>
                </a:solidFill>
              </a:rPr>
              <a:t>Transformarse es evolucionar”</a:t>
            </a:r>
          </a:p>
        </p:txBody>
      </p:sp>
      <p:sp>
        <p:nvSpPr>
          <p:cNvPr id="3" name="Marcador de contenido 2">
            <a:extLst>
              <a:ext uri="{FF2B5EF4-FFF2-40B4-BE49-F238E27FC236}">
                <a16:creationId xmlns:a16="http://schemas.microsoft.com/office/drawing/2014/main" id="{D4A2EB3F-4D60-451F-8F45-7D6654D2FCD9}"/>
              </a:ext>
            </a:extLst>
          </p:cNvPr>
          <p:cNvSpPr>
            <a:spLocks noGrp="1"/>
          </p:cNvSpPr>
          <p:nvPr>
            <p:ph type="body" sz="quarter" idx="13"/>
          </p:nvPr>
        </p:nvSpPr>
        <p:spPr>
          <a:xfrm>
            <a:off x="5974505" y="1765767"/>
            <a:ext cx="5433204" cy="365125"/>
          </a:xfrm>
        </p:spPr>
        <p:txBody>
          <a:bodyPr vert="horz" lIns="91440" tIns="45720" rIns="91440" bIns="45720" rtlCol="0" anchor="t">
            <a:normAutofit lnSpcReduction="10000"/>
          </a:bodyPr>
          <a:lstStyle/>
          <a:p>
            <a:pPr rtl="0"/>
            <a:r>
              <a:rPr lang="es-ES" dirty="0">
                <a:solidFill>
                  <a:schemeClr val="bg2">
                    <a:lumMod val="50000"/>
                  </a:schemeClr>
                </a:solidFill>
              </a:rPr>
              <a:t>Enfoque</a:t>
            </a:r>
          </a:p>
        </p:txBody>
      </p:sp>
      <p:sp>
        <p:nvSpPr>
          <p:cNvPr id="4" name="Marcador de texto 3">
            <a:extLst>
              <a:ext uri="{FF2B5EF4-FFF2-40B4-BE49-F238E27FC236}">
                <a16:creationId xmlns:a16="http://schemas.microsoft.com/office/drawing/2014/main" id="{AC1C80FB-53F9-42EE-B1E6-D0F998EC5DFA}"/>
              </a:ext>
            </a:extLst>
          </p:cNvPr>
          <p:cNvSpPr>
            <a:spLocks noGrp="1"/>
          </p:cNvSpPr>
          <p:nvPr>
            <p:ph type="body" sz="quarter" idx="15"/>
          </p:nvPr>
        </p:nvSpPr>
        <p:spPr>
          <a:xfrm>
            <a:off x="5947954" y="2147442"/>
            <a:ext cx="5521235" cy="1902044"/>
          </a:xfrm>
        </p:spPr>
        <p:txBody>
          <a:bodyPr rtlCol="0">
            <a:normAutofit/>
          </a:bodyPr>
          <a:lstStyle/>
          <a:p>
            <a:pPr rtl="0"/>
            <a:r>
              <a:rPr lang="es-ES" dirty="0">
                <a:solidFill>
                  <a:schemeClr val="bg2">
                    <a:lumMod val="50000"/>
                  </a:schemeClr>
                </a:solidFill>
              </a:rPr>
              <a:t>Se decidió estudiar que datos del </a:t>
            </a:r>
            <a:r>
              <a:rPr lang="es-ES" dirty="0" err="1">
                <a:solidFill>
                  <a:schemeClr val="bg2">
                    <a:lumMod val="50000"/>
                  </a:schemeClr>
                </a:solidFill>
              </a:rPr>
              <a:t>Dataset</a:t>
            </a:r>
            <a:r>
              <a:rPr lang="es-ES" dirty="0">
                <a:solidFill>
                  <a:schemeClr val="bg2">
                    <a:lumMod val="50000"/>
                  </a:schemeClr>
                </a:solidFill>
              </a:rPr>
              <a:t> original serían útiles, para poder brindar distintos análisis y visualizaciones interesantes, que nos permitan conocer de forma precisa la situación actual del Global </a:t>
            </a:r>
            <a:r>
              <a:rPr lang="es-ES" dirty="0" err="1">
                <a:solidFill>
                  <a:schemeClr val="bg2">
                    <a:lumMod val="50000"/>
                  </a:schemeClr>
                </a:solidFill>
              </a:rPr>
              <a:t>Superstore</a:t>
            </a:r>
            <a:r>
              <a:rPr lang="es-ES" dirty="0">
                <a:solidFill>
                  <a:schemeClr val="bg2">
                    <a:lumMod val="50000"/>
                  </a:schemeClr>
                </a:solidFill>
              </a:rPr>
              <a:t> y su evolución. </a:t>
            </a:r>
          </a:p>
          <a:p>
            <a:pPr rtl="0"/>
            <a:r>
              <a:rPr lang="es-ES" dirty="0">
                <a:solidFill>
                  <a:schemeClr val="bg2">
                    <a:lumMod val="50000"/>
                  </a:schemeClr>
                </a:solidFill>
              </a:rPr>
              <a:t>Una vez identificados, procedimos a incorporar los faltantes, e incluso eliminar aquellos que no nos serían útiles.</a:t>
            </a:r>
          </a:p>
        </p:txBody>
      </p:sp>
      <p:sp>
        <p:nvSpPr>
          <p:cNvPr id="6" name="Marcador de número de diapositiva 21">
            <a:extLst>
              <a:ext uri="{FF2B5EF4-FFF2-40B4-BE49-F238E27FC236}">
                <a16:creationId xmlns:a16="http://schemas.microsoft.com/office/drawing/2014/main" id="{0693A6EF-4212-4FAC-A056-89DEFA5BF57B}"/>
              </a:ext>
            </a:extLst>
          </p:cNvPr>
          <p:cNvSpPr>
            <a:spLocks noGrp="1"/>
          </p:cNvSpPr>
          <p:nvPr>
            <p:ph type="sldNum" sz="quarter" idx="22"/>
          </p:nvPr>
        </p:nvSpPr>
        <p:spPr>
          <a:xfrm>
            <a:off x="10700656" y="6356350"/>
            <a:ext cx="653143" cy="365125"/>
          </a:xfrm>
        </p:spPr>
        <p:txBody>
          <a:bodyPr rtlCol="0"/>
          <a:lstStyle/>
          <a:p>
            <a:pPr rtl="0"/>
            <a:fld id="{B5CEABB6-07DC-46E8-9B57-56EC44A396E5}" type="slidenum">
              <a:rPr lang="es-ES" smtClean="0"/>
              <a:pPr rtl="0"/>
              <a:t>20</a:t>
            </a:fld>
            <a:endParaRPr lang="es-ES" dirty="0"/>
          </a:p>
        </p:txBody>
      </p:sp>
      <p:pic>
        <p:nvPicPr>
          <p:cNvPr id="7" name="Imagen 12" descr="Logotipo&#10;&#10;Descripción generada automáticamente">
            <a:extLst>
              <a:ext uri="{FF2B5EF4-FFF2-40B4-BE49-F238E27FC236}">
                <a16:creationId xmlns:a16="http://schemas.microsoft.com/office/drawing/2014/main" id="{908DD862-122D-462A-B26A-23239D2F88E7}"/>
              </a:ext>
            </a:extLst>
          </p:cNvPr>
          <p:cNvPicPr>
            <a:picLocks noChangeAspect="1"/>
          </p:cNvPicPr>
          <p:nvPr/>
        </p:nvPicPr>
        <p:blipFill rotWithShape="1">
          <a:blip r:embed="rId3">
            <a:duotone>
              <a:schemeClr val="accent1">
                <a:shade val="45000"/>
                <a:satMod val="135000"/>
              </a:schemeClr>
              <a:prstClr val="white"/>
            </a:duotone>
          </a:blip>
          <a:srcRect l="12331" t="29723" r="8042" b="33633"/>
          <a:stretch/>
        </p:blipFill>
        <p:spPr>
          <a:xfrm>
            <a:off x="315472" y="214784"/>
            <a:ext cx="4548265" cy="1177363"/>
          </a:xfrm>
          <a:prstGeom prst="rect">
            <a:avLst/>
          </a:prstGeom>
          <a:noFill/>
        </p:spPr>
      </p:pic>
    </p:spTree>
    <p:extLst>
      <p:ext uri="{BB962C8B-B14F-4D97-AF65-F5344CB8AC3E}">
        <p14:creationId xmlns:p14="http://schemas.microsoft.com/office/powerpoint/2010/main" val="3028867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08C79-A4AC-4B5D-92DF-600737E4D11A}"/>
              </a:ext>
            </a:extLst>
          </p:cNvPr>
          <p:cNvSpPr>
            <a:spLocks noGrp="1"/>
          </p:cNvSpPr>
          <p:nvPr>
            <p:ph type="title"/>
          </p:nvPr>
        </p:nvSpPr>
        <p:spPr>
          <a:xfrm>
            <a:off x="477626" y="5835272"/>
            <a:ext cx="4082142" cy="585788"/>
          </a:xfrm>
        </p:spPr>
        <p:txBody>
          <a:bodyPr rtlCol="0">
            <a:normAutofit/>
          </a:bodyPr>
          <a:lstStyle/>
          <a:p>
            <a:pPr rtl="0"/>
            <a:r>
              <a:rPr lang="es-ES" dirty="0">
                <a:solidFill>
                  <a:schemeClr val="bg2">
                    <a:lumMod val="50000"/>
                  </a:schemeClr>
                </a:solidFill>
              </a:rPr>
              <a:t>Transformaciones</a:t>
            </a:r>
          </a:p>
        </p:txBody>
      </p:sp>
      <p:sp>
        <p:nvSpPr>
          <p:cNvPr id="3" name="Marcador de contenido 2">
            <a:extLst>
              <a:ext uri="{FF2B5EF4-FFF2-40B4-BE49-F238E27FC236}">
                <a16:creationId xmlns:a16="http://schemas.microsoft.com/office/drawing/2014/main" id="{7D779DE4-CAEA-4617-897E-FEC9A2AC2D6A}"/>
              </a:ext>
            </a:extLst>
          </p:cNvPr>
          <p:cNvSpPr>
            <a:spLocks noGrp="1"/>
          </p:cNvSpPr>
          <p:nvPr>
            <p:ph type="body" sz="quarter" idx="13"/>
          </p:nvPr>
        </p:nvSpPr>
        <p:spPr>
          <a:xfrm>
            <a:off x="148318" y="1481138"/>
            <a:ext cx="2141764" cy="514350"/>
          </a:xfrm>
        </p:spPr>
        <p:txBody>
          <a:bodyPr vert="horz" lIns="91440" tIns="45720" rIns="91440" bIns="45720" rtlCol="0" anchor="ctr">
            <a:normAutofit lnSpcReduction="10000"/>
          </a:bodyPr>
          <a:lstStyle/>
          <a:p>
            <a:pPr rtl="0"/>
            <a:r>
              <a:rPr lang="es-ES" dirty="0">
                <a:solidFill>
                  <a:schemeClr val="bg2">
                    <a:lumMod val="50000"/>
                  </a:schemeClr>
                </a:solidFill>
              </a:rPr>
              <a:t>Códigos postales</a:t>
            </a:r>
          </a:p>
        </p:txBody>
      </p:sp>
      <p:sp>
        <p:nvSpPr>
          <p:cNvPr id="4" name="Marcador de texto 3">
            <a:extLst>
              <a:ext uri="{FF2B5EF4-FFF2-40B4-BE49-F238E27FC236}">
                <a16:creationId xmlns:a16="http://schemas.microsoft.com/office/drawing/2014/main" id="{F5FF1291-56EB-4A7B-A198-1D91F9ECC5D3}"/>
              </a:ext>
            </a:extLst>
          </p:cNvPr>
          <p:cNvSpPr>
            <a:spLocks noGrp="1"/>
          </p:cNvSpPr>
          <p:nvPr>
            <p:ph type="body" sz="quarter" idx="14"/>
          </p:nvPr>
        </p:nvSpPr>
        <p:spPr>
          <a:xfrm>
            <a:off x="838201" y="2610157"/>
            <a:ext cx="2141764" cy="514350"/>
          </a:xfrm>
        </p:spPr>
        <p:txBody>
          <a:bodyPr rtlCol="0"/>
          <a:lstStyle/>
          <a:p>
            <a:pPr rtl="0"/>
            <a:r>
              <a:rPr lang="es-ES" dirty="0">
                <a:solidFill>
                  <a:schemeClr val="bg2">
                    <a:lumMod val="50000"/>
                  </a:schemeClr>
                </a:solidFill>
              </a:rPr>
              <a:t>Genero de los CLIENTES</a:t>
            </a:r>
          </a:p>
        </p:txBody>
      </p:sp>
      <p:sp>
        <p:nvSpPr>
          <p:cNvPr id="5" name="Marcador de texto 4">
            <a:extLst>
              <a:ext uri="{FF2B5EF4-FFF2-40B4-BE49-F238E27FC236}">
                <a16:creationId xmlns:a16="http://schemas.microsoft.com/office/drawing/2014/main" id="{6184E21C-7534-4FB5-9709-F7D1A11034F3}"/>
              </a:ext>
            </a:extLst>
          </p:cNvPr>
          <p:cNvSpPr>
            <a:spLocks noGrp="1"/>
          </p:cNvSpPr>
          <p:nvPr>
            <p:ph type="body" sz="quarter" idx="15"/>
          </p:nvPr>
        </p:nvSpPr>
        <p:spPr>
          <a:xfrm>
            <a:off x="1339273" y="3686482"/>
            <a:ext cx="2141764" cy="514350"/>
          </a:xfrm>
        </p:spPr>
        <p:txBody>
          <a:bodyPr rtlCol="0"/>
          <a:lstStyle/>
          <a:p>
            <a:pPr rtl="0"/>
            <a:r>
              <a:rPr lang="es-ES" dirty="0">
                <a:solidFill>
                  <a:schemeClr val="bg2">
                    <a:lumMod val="50000"/>
                  </a:schemeClr>
                </a:solidFill>
              </a:rPr>
              <a:t>Edad de los clientes</a:t>
            </a:r>
          </a:p>
        </p:txBody>
      </p:sp>
      <p:sp>
        <p:nvSpPr>
          <p:cNvPr id="6" name="Marcador de texto 5">
            <a:extLst>
              <a:ext uri="{FF2B5EF4-FFF2-40B4-BE49-F238E27FC236}">
                <a16:creationId xmlns:a16="http://schemas.microsoft.com/office/drawing/2014/main" id="{5C594564-4FC6-401A-8586-44735EE819EC}"/>
              </a:ext>
            </a:extLst>
          </p:cNvPr>
          <p:cNvSpPr>
            <a:spLocks noGrp="1"/>
          </p:cNvSpPr>
          <p:nvPr>
            <p:ph type="body" sz="quarter" idx="16"/>
          </p:nvPr>
        </p:nvSpPr>
        <p:spPr>
          <a:xfrm>
            <a:off x="1906586" y="4815501"/>
            <a:ext cx="2141764" cy="514350"/>
          </a:xfrm>
        </p:spPr>
        <p:txBody>
          <a:bodyPr rtlCol="0"/>
          <a:lstStyle/>
          <a:p>
            <a:pPr rtl="0"/>
            <a:r>
              <a:rPr lang="es-ES" dirty="0">
                <a:solidFill>
                  <a:schemeClr val="bg2">
                    <a:lumMod val="50000"/>
                  </a:schemeClr>
                </a:solidFill>
              </a:rPr>
              <a:t>Parámetros</a:t>
            </a:r>
          </a:p>
        </p:txBody>
      </p:sp>
      <p:sp>
        <p:nvSpPr>
          <p:cNvPr id="7" name="Marcador de texto 6">
            <a:extLst>
              <a:ext uri="{FF2B5EF4-FFF2-40B4-BE49-F238E27FC236}">
                <a16:creationId xmlns:a16="http://schemas.microsoft.com/office/drawing/2014/main" id="{D7EB25CA-DA83-483D-AF83-0001BDF2DE2B}"/>
              </a:ext>
            </a:extLst>
          </p:cNvPr>
          <p:cNvSpPr>
            <a:spLocks noGrp="1"/>
          </p:cNvSpPr>
          <p:nvPr>
            <p:ph type="body" sz="quarter" idx="17"/>
          </p:nvPr>
        </p:nvSpPr>
        <p:spPr>
          <a:xfrm>
            <a:off x="4456954" y="1398859"/>
            <a:ext cx="5823119" cy="743450"/>
          </a:xfrm>
        </p:spPr>
        <p:txBody>
          <a:bodyPr rtlCol="0">
            <a:normAutofit fontScale="92500"/>
          </a:bodyPr>
          <a:lstStyle/>
          <a:p>
            <a:pPr rtl="0"/>
            <a:r>
              <a:rPr lang="es-ES" sz="1200" dirty="0">
                <a:solidFill>
                  <a:schemeClr val="bg2">
                    <a:lumMod val="50000"/>
                  </a:schemeClr>
                </a:solidFill>
              </a:rPr>
              <a:t>Solo el 13% de los clientes en el </a:t>
            </a:r>
            <a:r>
              <a:rPr lang="es-ES" sz="1200" dirty="0" err="1">
                <a:solidFill>
                  <a:schemeClr val="bg2">
                    <a:lumMod val="50000"/>
                  </a:schemeClr>
                </a:solidFill>
              </a:rPr>
              <a:t>dataset</a:t>
            </a:r>
            <a:r>
              <a:rPr lang="es-ES" sz="1200" dirty="0">
                <a:solidFill>
                  <a:schemeClr val="bg2">
                    <a:lumMod val="50000"/>
                  </a:schemeClr>
                </a:solidFill>
              </a:rPr>
              <a:t> original tenían un código postal asignado, por otro lado esa información no es relevante para los análisis posteriores por lo que decidimos prescindir de esa información eliminando la columna.</a:t>
            </a:r>
          </a:p>
          <a:p>
            <a:pPr rtl="0"/>
            <a:endParaRPr lang="es-ES" sz="1200" dirty="0"/>
          </a:p>
        </p:txBody>
      </p:sp>
      <p:sp>
        <p:nvSpPr>
          <p:cNvPr id="8" name="Marcador de texto 7">
            <a:extLst>
              <a:ext uri="{FF2B5EF4-FFF2-40B4-BE49-F238E27FC236}">
                <a16:creationId xmlns:a16="http://schemas.microsoft.com/office/drawing/2014/main" id="{B46CE8C6-E12D-4A0D-8553-7FFA31941D56}"/>
              </a:ext>
            </a:extLst>
          </p:cNvPr>
          <p:cNvSpPr>
            <a:spLocks noGrp="1"/>
          </p:cNvSpPr>
          <p:nvPr>
            <p:ph type="body" sz="quarter" idx="18"/>
          </p:nvPr>
        </p:nvSpPr>
        <p:spPr>
          <a:xfrm>
            <a:off x="4816019" y="2235613"/>
            <a:ext cx="6600918" cy="1375932"/>
          </a:xfrm>
        </p:spPr>
        <p:txBody>
          <a:bodyPr rtlCol="0">
            <a:normAutofit fontScale="92500" lnSpcReduction="10000"/>
          </a:bodyPr>
          <a:lstStyle/>
          <a:p>
            <a:pPr rtl="0"/>
            <a:r>
              <a:rPr lang="es-ES" sz="1200" dirty="0">
                <a:solidFill>
                  <a:schemeClr val="bg2">
                    <a:lumMod val="50000"/>
                  </a:schemeClr>
                </a:solidFill>
              </a:rPr>
              <a:t>Nos pareció importante poder hacer un análisis por el género de los clientes, pero como el </a:t>
            </a:r>
            <a:r>
              <a:rPr lang="es-ES" sz="1200" dirty="0" err="1">
                <a:solidFill>
                  <a:schemeClr val="bg2">
                    <a:lumMod val="50000"/>
                  </a:schemeClr>
                </a:solidFill>
              </a:rPr>
              <a:t>dataset</a:t>
            </a:r>
            <a:r>
              <a:rPr lang="es-ES" sz="1200" dirty="0">
                <a:solidFill>
                  <a:schemeClr val="bg2">
                    <a:lumMod val="50000"/>
                  </a:schemeClr>
                </a:solidFill>
              </a:rPr>
              <a:t> no contenía esa información decidimos combinar los datos con un </a:t>
            </a:r>
            <a:r>
              <a:rPr lang="es-ES" sz="1200" dirty="0" err="1">
                <a:solidFill>
                  <a:schemeClr val="bg2">
                    <a:lumMod val="50000"/>
                  </a:schemeClr>
                </a:solidFill>
                <a:hlinkClick r:id="rId3"/>
              </a:rPr>
              <a:t>dataset</a:t>
            </a:r>
            <a:r>
              <a:rPr lang="es-ES" sz="1200" dirty="0">
                <a:solidFill>
                  <a:schemeClr val="bg2">
                    <a:lumMod val="50000"/>
                  </a:schemeClr>
                </a:solidFill>
              </a:rPr>
              <a:t> que contiene los géneros de los nombres más populares de EEUU, UK, Canadá y Australia, obteniendo el 98% de los sexos sobre un total de 1590 clientes únicos.</a:t>
            </a:r>
          </a:p>
          <a:p>
            <a:pPr rtl="0"/>
            <a:r>
              <a:rPr lang="es-ES" sz="1200" dirty="0">
                <a:solidFill>
                  <a:schemeClr val="bg2">
                    <a:lumMod val="50000"/>
                  </a:schemeClr>
                </a:solidFill>
              </a:rPr>
              <a:t>Consideraciones: Aquellos clientes que poseen nombres aplicables a cualquier género, quedaron asignados con uno de ellos indistintamente. Los restantes (2%) quedaron en </a:t>
            </a:r>
            <a:r>
              <a:rPr lang="es-ES" sz="1200" dirty="0" err="1">
                <a:solidFill>
                  <a:schemeClr val="bg2">
                    <a:lumMod val="50000"/>
                  </a:schemeClr>
                </a:solidFill>
              </a:rPr>
              <a:t>null</a:t>
            </a:r>
            <a:r>
              <a:rPr lang="es-ES" sz="1200" dirty="0">
                <a:solidFill>
                  <a:schemeClr val="bg2">
                    <a:lumMod val="50000"/>
                  </a:schemeClr>
                </a:solidFill>
              </a:rPr>
              <a:t>, como si no hubieran proporcionado el dato al subscribirse al sitio de la compañía.</a:t>
            </a:r>
          </a:p>
          <a:p>
            <a:pPr rtl="0"/>
            <a:endParaRPr lang="es-ES" sz="1200" dirty="0"/>
          </a:p>
        </p:txBody>
      </p:sp>
      <p:sp>
        <p:nvSpPr>
          <p:cNvPr id="9" name="Marcador de texto 8">
            <a:extLst>
              <a:ext uri="{FF2B5EF4-FFF2-40B4-BE49-F238E27FC236}">
                <a16:creationId xmlns:a16="http://schemas.microsoft.com/office/drawing/2014/main" id="{1C7D5285-85DF-4331-A6FA-1AE847CA47AE}"/>
              </a:ext>
            </a:extLst>
          </p:cNvPr>
          <p:cNvSpPr>
            <a:spLocks noGrp="1"/>
          </p:cNvSpPr>
          <p:nvPr>
            <p:ph type="body" sz="quarter" idx="19"/>
          </p:nvPr>
        </p:nvSpPr>
        <p:spPr>
          <a:xfrm>
            <a:off x="5422444" y="3611546"/>
            <a:ext cx="6328736" cy="999643"/>
          </a:xfrm>
        </p:spPr>
        <p:txBody>
          <a:bodyPr rtlCol="0">
            <a:noAutofit/>
          </a:bodyPr>
          <a:lstStyle/>
          <a:p>
            <a:pPr rtl="0"/>
            <a:r>
              <a:rPr lang="es-ES" sz="1200" dirty="0">
                <a:solidFill>
                  <a:schemeClr val="bg2">
                    <a:lumMod val="50000"/>
                  </a:schemeClr>
                </a:solidFill>
              </a:rPr>
              <a:t>Para poder realizar una segmentación de datos, o para saber que producto es el más comprado por un rango etario determinado, se agregó una columna con la edad asignada de manera aleatoria en un rango que va desde los 18 y los 74 años.</a:t>
            </a:r>
          </a:p>
          <a:p>
            <a:pPr rtl="0"/>
            <a:r>
              <a:rPr lang="es-ES" sz="1200" dirty="0">
                <a:solidFill>
                  <a:schemeClr val="bg2">
                    <a:lumMod val="50000"/>
                  </a:schemeClr>
                </a:solidFill>
              </a:rPr>
              <a:t>Consideraciones: Este dato es aleatorio, por lo que al actualizar los datos volverá a cambiar, condición que consideramos conveniente para el motivo de estudio.</a:t>
            </a:r>
          </a:p>
        </p:txBody>
      </p:sp>
      <p:sp>
        <p:nvSpPr>
          <p:cNvPr id="10" name="Marcador de texto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824430"/>
            <a:ext cx="5539095" cy="1010842"/>
          </a:xfrm>
        </p:spPr>
        <p:txBody>
          <a:bodyPr rtlCol="0"/>
          <a:lstStyle/>
          <a:p>
            <a:pPr rtl="0"/>
            <a:r>
              <a:rPr lang="es-ES" sz="1200" dirty="0">
                <a:solidFill>
                  <a:schemeClr val="bg2">
                    <a:lumMod val="50000"/>
                  </a:schemeClr>
                </a:solidFill>
              </a:rPr>
              <a:t>Se crean los parámetros para que sea posible configurar el origen de los datos independientemente desde que computadora se abra el archivo de </a:t>
            </a:r>
            <a:r>
              <a:rPr lang="es-ES" sz="1200" dirty="0" err="1">
                <a:solidFill>
                  <a:schemeClr val="bg2">
                    <a:lumMod val="50000"/>
                  </a:schemeClr>
                </a:solidFill>
              </a:rPr>
              <a:t>Power</a:t>
            </a:r>
            <a:r>
              <a:rPr lang="es-ES" sz="1200" dirty="0">
                <a:solidFill>
                  <a:schemeClr val="bg2">
                    <a:lumMod val="50000"/>
                  </a:schemeClr>
                </a:solidFill>
              </a:rPr>
              <a:t> BI</a:t>
            </a:r>
          </a:p>
          <a:p>
            <a:pPr rtl="0"/>
            <a:endParaRPr lang="es-ES" dirty="0"/>
          </a:p>
        </p:txBody>
      </p:sp>
      <p:sp>
        <p:nvSpPr>
          <p:cNvPr id="13" name="Marcador de número de diapositiva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rtlCol="0"/>
          <a:lstStyle/>
          <a:p>
            <a:pPr rtl="0"/>
            <a:fld id="{B5CEABB6-07DC-46E8-9B57-56EC44A396E5}" type="slidenum">
              <a:rPr lang="es-ES" smtClean="0"/>
              <a:pPr rtl="0"/>
              <a:t>21</a:t>
            </a:fld>
            <a:endParaRPr lang="es-ES"/>
          </a:p>
        </p:txBody>
      </p:sp>
      <p:pic>
        <p:nvPicPr>
          <p:cNvPr id="12" name="Imagen 12" descr="Logotipo&#10;&#10;Descripción generada automáticamente">
            <a:extLst>
              <a:ext uri="{FF2B5EF4-FFF2-40B4-BE49-F238E27FC236}">
                <a16:creationId xmlns:a16="http://schemas.microsoft.com/office/drawing/2014/main" id="{908DD862-122D-462A-B26A-23239D2F88E7}"/>
              </a:ext>
            </a:extLst>
          </p:cNvPr>
          <p:cNvPicPr>
            <a:picLocks noChangeAspect="1"/>
          </p:cNvPicPr>
          <p:nvPr/>
        </p:nvPicPr>
        <p:blipFill rotWithShape="1">
          <a:blip r:embed="rId4">
            <a:duotone>
              <a:schemeClr val="accent1">
                <a:shade val="45000"/>
                <a:satMod val="135000"/>
              </a:schemeClr>
              <a:prstClr val="white"/>
            </a:duotone>
          </a:blip>
          <a:srcRect l="12331" t="29723" r="8042" b="33633"/>
          <a:stretch/>
        </p:blipFill>
        <p:spPr>
          <a:xfrm>
            <a:off x="0" y="0"/>
            <a:ext cx="4548265" cy="1177363"/>
          </a:xfrm>
          <a:prstGeom prst="rect">
            <a:avLst/>
          </a:prstGeom>
          <a:noFill/>
        </p:spPr>
      </p:pic>
    </p:spTree>
    <p:extLst>
      <p:ext uri="{BB962C8B-B14F-4D97-AF65-F5344CB8AC3E}">
        <p14:creationId xmlns:p14="http://schemas.microsoft.com/office/powerpoint/2010/main" val="1738561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Marcador de número de diapositiva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s-ES" smtClean="0"/>
              <a:pPr rtl="0"/>
              <a:t>22</a:t>
            </a:fld>
            <a:endParaRPr lang="es-ES" dirty="0"/>
          </a:p>
        </p:txBody>
      </p:sp>
      <p:sp>
        <p:nvSpPr>
          <p:cNvPr id="14" name="Título 1">
            <a:extLst>
              <a:ext uri="{FF2B5EF4-FFF2-40B4-BE49-F238E27FC236}">
                <a16:creationId xmlns:a16="http://schemas.microsoft.com/office/drawing/2014/main" id="{D97EE865-A963-49AE-9621-17DFBA15788F}"/>
              </a:ext>
            </a:extLst>
          </p:cNvPr>
          <p:cNvSpPr>
            <a:spLocks noGrp="1"/>
          </p:cNvSpPr>
          <p:nvPr>
            <p:ph type="title"/>
          </p:nvPr>
        </p:nvSpPr>
        <p:spPr>
          <a:xfrm>
            <a:off x="7210697" y="136525"/>
            <a:ext cx="4815048" cy="895441"/>
          </a:xfrm>
        </p:spPr>
        <p:txBody>
          <a:bodyPr rtlCol="0">
            <a:noAutofit/>
          </a:bodyPr>
          <a:lstStyle/>
          <a:p>
            <a:pPr rtl="0"/>
            <a:r>
              <a:rPr lang="es-AR" dirty="0">
                <a:solidFill>
                  <a:schemeClr val="bg2">
                    <a:lumMod val="50000"/>
                  </a:schemeClr>
                </a:solidFill>
              </a:rPr>
              <a:t>Diagrama principal </a:t>
            </a:r>
            <a:br>
              <a:rPr lang="es-AR" dirty="0">
                <a:solidFill>
                  <a:schemeClr val="bg2">
                    <a:lumMod val="50000"/>
                  </a:schemeClr>
                </a:solidFill>
              </a:rPr>
            </a:br>
            <a:r>
              <a:rPr lang="es-AR" dirty="0" err="1">
                <a:solidFill>
                  <a:schemeClr val="bg2">
                    <a:lumMod val="50000"/>
                  </a:schemeClr>
                </a:solidFill>
              </a:rPr>
              <a:t>power</a:t>
            </a:r>
            <a:r>
              <a:rPr lang="es-AR" dirty="0">
                <a:solidFill>
                  <a:schemeClr val="bg2">
                    <a:lumMod val="50000"/>
                  </a:schemeClr>
                </a:solidFill>
              </a:rPr>
              <a:t> </a:t>
            </a:r>
            <a:r>
              <a:rPr lang="es-AR" dirty="0" err="1">
                <a:solidFill>
                  <a:schemeClr val="bg2">
                    <a:lumMod val="50000"/>
                  </a:schemeClr>
                </a:solidFill>
              </a:rPr>
              <a:t>bi</a:t>
            </a:r>
            <a:endParaRPr lang="es-ES" b="1" dirty="0">
              <a:solidFill>
                <a:schemeClr val="bg2">
                  <a:lumMod val="50000"/>
                </a:schemeClr>
              </a:solidFill>
            </a:endParaRPr>
          </a:p>
        </p:txBody>
      </p:sp>
      <p:pic>
        <p:nvPicPr>
          <p:cNvPr id="5" name="Imagen 12" descr="Logotipo&#10;&#10;Descripción generada automáticamente">
            <a:extLst>
              <a:ext uri="{FF2B5EF4-FFF2-40B4-BE49-F238E27FC236}">
                <a16:creationId xmlns:a16="http://schemas.microsoft.com/office/drawing/2014/main" id="{908DD862-122D-462A-B26A-23239D2F88E7}"/>
              </a:ext>
            </a:extLst>
          </p:cNvPr>
          <p:cNvPicPr>
            <a:picLocks noChangeAspect="1"/>
          </p:cNvPicPr>
          <p:nvPr/>
        </p:nvPicPr>
        <p:blipFill rotWithShape="1">
          <a:blip r:embed="rId3">
            <a:duotone>
              <a:schemeClr val="accent1">
                <a:shade val="45000"/>
                <a:satMod val="135000"/>
              </a:schemeClr>
              <a:prstClr val="white"/>
            </a:duotone>
          </a:blip>
          <a:srcRect l="12331" t="29723" r="8042" b="33633"/>
          <a:stretch/>
        </p:blipFill>
        <p:spPr>
          <a:xfrm>
            <a:off x="0" y="0"/>
            <a:ext cx="4548265" cy="1177363"/>
          </a:xfrm>
          <a:prstGeom prst="rect">
            <a:avLst/>
          </a:prstGeom>
          <a:noFill/>
        </p:spPr>
      </p:pic>
      <p:pic>
        <p:nvPicPr>
          <p:cNvPr id="6146" name="Picture 2"/>
          <p:cNvPicPr>
            <a:picLocks noChangeAspect="1" noChangeArrowheads="1"/>
          </p:cNvPicPr>
          <p:nvPr/>
        </p:nvPicPr>
        <p:blipFill>
          <a:blip r:embed="rId4"/>
          <a:srcRect/>
          <a:stretch>
            <a:fillRect/>
          </a:stretch>
        </p:blipFill>
        <p:spPr bwMode="auto">
          <a:xfrm>
            <a:off x="2720454" y="1162596"/>
            <a:ext cx="8309496" cy="4971914"/>
          </a:xfrm>
          <a:prstGeom prst="rect">
            <a:avLst/>
          </a:prstGeom>
          <a:noFill/>
          <a:ln w="9525">
            <a:noFill/>
            <a:miter lim="800000"/>
            <a:headEnd/>
            <a:tailEnd/>
          </a:ln>
          <a:effectLst/>
        </p:spPr>
      </p:pic>
    </p:spTree>
    <p:extLst>
      <p:ext uri="{BB962C8B-B14F-4D97-AF65-F5344CB8AC3E}">
        <p14:creationId xmlns:p14="http://schemas.microsoft.com/office/powerpoint/2010/main" val="3531471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5408022" y="862150"/>
            <a:ext cx="6705600" cy="41278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3" name="Imagen 12" descr="Logotipo&#10;&#10;Descripción generada automáticamente">
            <a:extLst>
              <a:ext uri="{FF2B5EF4-FFF2-40B4-BE49-F238E27FC236}">
                <a16:creationId xmlns:a16="http://schemas.microsoft.com/office/drawing/2014/main" id="{908DD862-122D-462A-B26A-23239D2F88E7}"/>
              </a:ext>
            </a:extLst>
          </p:cNvPr>
          <p:cNvPicPr>
            <a:picLocks noChangeAspect="1"/>
          </p:cNvPicPr>
          <p:nvPr/>
        </p:nvPicPr>
        <p:blipFill rotWithShape="1">
          <a:blip r:embed="rId3">
            <a:duotone>
              <a:schemeClr val="accent1">
                <a:shade val="45000"/>
                <a:satMod val="135000"/>
              </a:schemeClr>
              <a:prstClr val="white"/>
            </a:duotone>
          </a:blip>
          <a:srcRect l="12331" t="29723" r="8042" b="33633"/>
          <a:stretch/>
        </p:blipFill>
        <p:spPr>
          <a:xfrm>
            <a:off x="455822" y="5361549"/>
            <a:ext cx="4548265" cy="1177363"/>
          </a:xfrm>
          <a:prstGeom prst="rect">
            <a:avLst/>
          </a:prstGeom>
          <a:noFill/>
        </p:spPr>
      </p:pic>
      <p:sp>
        <p:nvSpPr>
          <p:cNvPr id="11" name="Marcador de número de diapositiva 10">
            <a:extLst>
              <a:ext uri="{FF2B5EF4-FFF2-40B4-BE49-F238E27FC236}">
                <a16:creationId xmlns:a16="http://schemas.microsoft.com/office/drawing/2014/main" id="{BAD5B6F4-0A90-447A-A1AE-D75C934B6B29}"/>
              </a:ext>
            </a:extLst>
          </p:cNvPr>
          <p:cNvSpPr>
            <a:spLocks noGrp="1"/>
          </p:cNvSpPr>
          <p:nvPr>
            <p:ph type="sldNum" sz="quarter" idx="12"/>
          </p:nvPr>
        </p:nvSpPr>
        <p:spPr>
          <a:xfrm>
            <a:off x="5536305" y="6356350"/>
            <a:ext cx="987552" cy="365125"/>
          </a:xfrm>
        </p:spPr>
        <p:txBody>
          <a:bodyPr rtlCol="0" anchor="ctr">
            <a:normAutofit/>
          </a:bodyPr>
          <a:lstStyle/>
          <a:p>
            <a:pPr rtl="0">
              <a:spcAft>
                <a:spcPts val="600"/>
              </a:spcAft>
            </a:pPr>
            <a:fld id="{B5CEABB6-07DC-46E8-9B57-56EC44A396E5}" type="slidenum">
              <a:rPr lang="es-ES" smtClean="0"/>
              <a:pPr rtl="0">
                <a:spcAft>
                  <a:spcPts val="600"/>
                </a:spcAft>
              </a:pPr>
              <a:t>23</a:t>
            </a:fld>
            <a:endParaRPr lang="es-ES"/>
          </a:p>
        </p:txBody>
      </p:sp>
      <p:sp>
        <p:nvSpPr>
          <p:cNvPr id="17" name="Título 1">
            <a:extLst>
              <a:ext uri="{FF2B5EF4-FFF2-40B4-BE49-F238E27FC236}">
                <a16:creationId xmlns:a16="http://schemas.microsoft.com/office/drawing/2014/main" id="{F09F510C-1163-4DE1-B4ED-382C753CD4EE}"/>
              </a:ext>
            </a:extLst>
          </p:cNvPr>
          <p:cNvSpPr>
            <a:spLocks noGrp="1"/>
          </p:cNvSpPr>
          <p:nvPr>
            <p:ph type="title"/>
          </p:nvPr>
        </p:nvSpPr>
        <p:spPr>
          <a:xfrm>
            <a:off x="1431739" y="-662782"/>
            <a:ext cx="8691975" cy="1325563"/>
          </a:xfrm>
        </p:spPr>
        <p:txBody>
          <a:bodyPr rtlCol="0"/>
          <a:lstStyle/>
          <a:p>
            <a:pPr algn="ctr" rtl="0"/>
            <a:r>
              <a:rPr lang="es-ES" b="1" i="1" dirty="0">
                <a:solidFill>
                  <a:schemeClr val="bg2">
                    <a:lumMod val="50000"/>
                  </a:schemeClr>
                </a:solidFill>
              </a:rPr>
              <a:t>Análisis funcional del </a:t>
            </a:r>
            <a:r>
              <a:rPr lang="es-ES" b="1" i="1" dirty="0" err="1">
                <a:solidFill>
                  <a:schemeClr val="bg2">
                    <a:lumMod val="50000"/>
                  </a:schemeClr>
                </a:solidFill>
              </a:rPr>
              <a:t>dashboard</a:t>
            </a:r>
            <a:endParaRPr lang="es-ES" b="1" i="1" dirty="0">
              <a:solidFill>
                <a:schemeClr val="bg2">
                  <a:lumMod val="50000"/>
                </a:schemeClr>
              </a:solidFill>
            </a:endParaRPr>
          </a:p>
        </p:txBody>
      </p:sp>
      <p:sp>
        <p:nvSpPr>
          <p:cNvPr id="6" name="5 CuadroTexto"/>
          <p:cNvSpPr txBox="1"/>
          <p:nvPr/>
        </p:nvSpPr>
        <p:spPr>
          <a:xfrm>
            <a:off x="444137" y="1267096"/>
            <a:ext cx="4650377" cy="3231654"/>
          </a:xfrm>
          <a:prstGeom prst="rect">
            <a:avLst/>
          </a:prstGeom>
          <a:noFill/>
        </p:spPr>
        <p:txBody>
          <a:bodyPr wrap="square" rtlCol="0">
            <a:spAutoFit/>
          </a:bodyPr>
          <a:lstStyle/>
          <a:p>
            <a:r>
              <a:rPr lang="es-AR" sz="1200" dirty="0">
                <a:solidFill>
                  <a:schemeClr val="bg2">
                    <a:lumMod val="50000"/>
                  </a:schemeClr>
                </a:solidFill>
                <a:latin typeface="Tenorite(cuerpo)"/>
              </a:rPr>
              <a:t>El objetivo principal del diseño del </a:t>
            </a:r>
            <a:r>
              <a:rPr lang="es-AR" sz="1200" dirty="0" err="1">
                <a:solidFill>
                  <a:schemeClr val="bg2">
                    <a:lumMod val="50000"/>
                  </a:schemeClr>
                </a:solidFill>
                <a:latin typeface="Tenorite(cuerpo)"/>
              </a:rPr>
              <a:t>dashboard</a:t>
            </a:r>
            <a:r>
              <a:rPr lang="es-AR" sz="1200" dirty="0">
                <a:solidFill>
                  <a:schemeClr val="bg2">
                    <a:lumMod val="50000"/>
                  </a:schemeClr>
                </a:solidFill>
                <a:latin typeface="Tenorite(cuerpo)"/>
              </a:rPr>
              <a:t> fue mantener la premisa de  “Menos es Mas”.</a:t>
            </a:r>
          </a:p>
          <a:p>
            <a:endParaRPr lang="es-AR" sz="1200" dirty="0">
              <a:solidFill>
                <a:schemeClr val="bg2">
                  <a:lumMod val="50000"/>
                </a:schemeClr>
              </a:solidFill>
              <a:latin typeface="Tenorite(cuerpo)"/>
            </a:endParaRPr>
          </a:p>
          <a:p>
            <a:r>
              <a:rPr lang="es-AR" sz="1200" dirty="0">
                <a:solidFill>
                  <a:schemeClr val="bg2">
                    <a:lumMod val="50000"/>
                  </a:schemeClr>
                </a:solidFill>
                <a:latin typeface="Tenorite(cuerpo)"/>
              </a:rPr>
              <a:t>Presentamos así tres </a:t>
            </a:r>
            <a:r>
              <a:rPr lang="es-AR" sz="1200" dirty="0" err="1">
                <a:solidFill>
                  <a:schemeClr val="bg2">
                    <a:lumMod val="50000"/>
                  </a:schemeClr>
                </a:solidFill>
                <a:latin typeface="Tenorite(cuerpo)"/>
              </a:rPr>
              <a:t>KPI`s</a:t>
            </a:r>
            <a:r>
              <a:rPr lang="es-AR" sz="1200" dirty="0">
                <a:solidFill>
                  <a:schemeClr val="bg2">
                    <a:lumMod val="50000"/>
                  </a:schemeClr>
                </a:solidFill>
                <a:latin typeface="Tenorite(cuerpo)"/>
              </a:rPr>
              <a:t> que predominan en la portada de la pestaña “Sales”. </a:t>
            </a:r>
            <a:r>
              <a:rPr lang="es-AR" sz="1200" dirty="0" err="1">
                <a:solidFill>
                  <a:schemeClr val="bg2">
                    <a:lumMod val="50000"/>
                  </a:schemeClr>
                </a:solidFill>
                <a:latin typeface="Tenorite(cuerpo)"/>
              </a:rPr>
              <a:t>Porfit</a:t>
            </a:r>
            <a:r>
              <a:rPr lang="es-AR" sz="1200" dirty="0">
                <a:solidFill>
                  <a:schemeClr val="bg2">
                    <a:lumMod val="50000"/>
                  </a:schemeClr>
                </a:solidFill>
                <a:latin typeface="Tenorite(cuerpo)"/>
              </a:rPr>
              <a:t>, Sales y </a:t>
            </a:r>
            <a:r>
              <a:rPr lang="es-AR" sz="1200" dirty="0" err="1">
                <a:solidFill>
                  <a:schemeClr val="bg2">
                    <a:lumMod val="50000"/>
                  </a:schemeClr>
                </a:solidFill>
                <a:latin typeface="Tenorite(cuerpo)"/>
              </a:rPr>
              <a:t>Sold</a:t>
            </a:r>
            <a:r>
              <a:rPr lang="es-AR" sz="1200" dirty="0">
                <a:solidFill>
                  <a:schemeClr val="bg2">
                    <a:lumMod val="50000"/>
                  </a:schemeClr>
                </a:solidFill>
                <a:latin typeface="Tenorite(cuerpo)"/>
              </a:rPr>
              <a:t> </a:t>
            </a:r>
            <a:r>
              <a:rPr lang="es-AR" sz="1200" dirty="0" err="1">
                <a:solidFill>
                  <a:schemeClr val="bg2">
                    <a:lumMod val="50000"/>
                  </a:schemeClr>
                </a:solidFill>
                <a:latin typeface="Tenorite(cuerpo)"/>
              </a:rPr>
              <a:t>products</a:t>
            </a:r>
            <a:r>
              <a:rPr lang="es-AR" sz="1200" dirty="0">
                <a:solidFill>
                  <a:schemeClr val="bg2">
                    <a:lumMod val="50000"/>
                  </a:schemeClr>
                </a:solidFill>
                <a:latin typeface="Tenorite(cuerpo)"/>
              </a:rPr>
              <a:t> son las métricas propuestas y  las mismas pueden filtrarse rápidamente dependiendo del análisis que desee realizar el usuario.</a:t>
            </a:r>
          </a:p>
          <a:p>
            <a:endParaRPr lang="es-AR" sz="1200" dirty="0">
              <a:solidFill>
                <a:schemeClr val="bg2">
                  <a:lumMod val="50000"/>
                </a:schemeClr>
              </a:solidFill>
              <a:latin typeface="Tenorite(cuerpo)"/>
            </a:endParaRPr>
          </a:p>
          <a:p>
            <a:r>
              <a:rPr lang="es-AR" sz="1200" dirty="0">
                <a:solidFill>
                  <a:schemeClr val="bg2">
                    <a:lumMod val="50000"/>
                  </a:schemeClr>
                </a:solidFill>
                <a:latin typeface="Tenorite(cuerpo)"/>
              </a:rPr>
              <a:t>Las visualizaciones propuestas comparten el mismo concepto de diseño del </a:t>
            </a:r>
            <a:r>
              <a:rPr lang="es-AR" sz="1200" dirty="0" err="1">
                <a:solidFill>
                  <a:schemeClr val="bg2">
                    <a:lumMod val="50000"/>
                  </a:schemeClr>
                </a:solidFill>
                <a:latin typeface="Tenorite(cuerpo)"/>
              </a:rPr>
              <a:t>dashboard</a:t>
            </a:r>
            <a:r>
              <a:rPr lang="es-AR" sz="1200" dirty="0">
                <a:solidFill>
                  <a:schemeClr val="bg2">
                    <a:lumMod val="50000"/>
                  </a:schemeClr>
                </a:solidFill>
                <a:latin typeface="Tenorite(cuerpo)"/>
              </a:rPr>
              <a:t>  por  lo que resultan amigables a la vista y facilitan una rápida comprensión  de la información. Las visualizaciones son Sales </a:t>
            </a:r>
            <a:r>
              <a:rPr lang="es-AR" sz="1200" dirty="0" err="1">
                <a:solidFill>
                  <a:schemeClr val="bg2">
                    <a:lumMod val="50000"/>
                  </a:schemeClr>
                </a:solidFill>
                <a:latin typeface="Tenorite(cuerpo)"/>
              </a:rPr>
              <a:t>by</a:t>
            </a:r>
            <a:r>
              <a:rPr lang="es-AR" sz="1200" dirty="0">
                <a:solidFill>
                  <a:schemeClr val="bg2">
                    <a:lumMod val="50000"/>
                  </a:schemeClr>
                </a:solidFill>
                <a:latin typeface="Tenorite(cuerpo)"/>
              </a:rPr>
              <a:t> </a:t>
            </a:r>
            <a:r>
              <a:rPr lang="es-AR" sz="1200" dirty="0" err="1">
                <a:solidFill>
                  <a:schemeClr val="bg2">
                    <a:lumMod val="50000"/>
                  </a:schemeClr>
                </a:solidFill>
                <a:latin typeface="Tenorite(cuerpo)"/>
              </a:rPr>
              <a:t>year</a:t>
            </a:r>
            <a:r>
              <a:rPr lang="es-AR" sz="1200" dirty="0">
                <a:solidFill>
                  <a:schemeClr val="bg2">
                    <a:lumMod val="50000"/>
                  </a:schemeClr>
                </a:solidFill>
                <a:latin typeface="Tenorite(cuerpo)"/>
              </a:rPr>
              <a:t>, </a:t>
            </a:r>
            <a:r>
              <a:rPr lang="es-AR" sz="1200" dirty="0" err="1">
                <a:solidFill>
                  <a:schemeClr val="bg2">
                    <a:lumMod val="50000"/>
                  </a:schemeClr>
                </a:solidFill>
                <a:latin typeface="Tenorite(cuerpo)"/>
              </a:rPr>
              <a:t>Profit</a:t>
            </a:r>
            <a:r>
              <a:rPr lang="es-AR" sz="1200" dirty="0">
                <a:solidFill>
                  <a:schemeClr val="bg2">
                    <a:lumMod val="50000"/>
                  </a:schemeClr>
                </a:solidFill>
                <a:latin typeface="Tenorite(cuerpo)"/>
              </a:rPr>
              <a:t> </a:t>
            </a:r>
            <a:r>
              <a:rPr lang="es-AR" sz="1200" dirty="0" err="1">
                <a:solidFill>
                  <a:schemeClr val="bg2">
                    <a:lumMod val="50000"/>
                  </a:schemeClr>
                </a:solidFill>
                <a:latin typeface="Tenorite(cuerpo)"/>
              </a:rPr>
              <a:t>by</a:t>
            </a:r>
            <a:r>
              <a:rPr lang="es-AR" sz="1200" dirty="0">
                <a:solidFill>
                  <a:schemeClr val="bg2">
                    <a:lumMod val="50000"/>
                  </a:schemeClr>
                </a:solidFill>
                <a:latin typeface="Tenorite(cuerpo)"/>
              </a:rPr>
              <a:t> </a:t>
            </a:r>
            <a:r>
              <a:rPr lang="es-AR" sz="1200" dirty="0" err="1">
                <a:solidFill>
                  <a:schemeClr val="bg2">
                    <a:lumMod val="50000"/>
                  </a:schemeClr>
                </a:solidFill>
                <a:latin typeface="Tenorite(cuerpo)"/>
              </a:rPr>
              <a:t>year</a:t>
            </a:r>
            <a:r>
              <a:rPr lang="es-AR" sz="1200" dirty="0">
                <a:solidFill>
                  <a:schemeClr val="bg2">
                    <a:lumMod val="50000"/>
                  </a:schemeClr>
                </a:solidFill>
                <a:latin typeface="Tenorite(cuerpo)"/>
              </a:rPr>
              <a:t>. </a:t>
            </a:r>
            <a:r>
              <a:rPr lang="es-AR" sz="1200" dirty="0" err="1">
                <a:solidFill>
                  <a:schemeClr val="bg2">
                    <a:lumMod val="50000"/>
                  </a:schemeClr>
                </a:solidFill>
                <a:latin typeface="Tenorite(cuerpo)"/>
              </a:rPr>
              <a:t>Shipping</a:t>
            </a:r>
            <a:r>
              <a:rPr lang="es-AR" sz="1200" dirty="0">
                <a:solidFill>
                  <a:schemeClr val="bg2">
                    <a:lumMod val="50000"/>
                  </a:schemeClr>
                </a:solidFill>
                <a:latin typeface="Tenorite(cuerpo)"/>
              </a:rPr>
              <a:t> </a:t>
            </a:r>
            <a:r>
              <a:rPr lang="es-AR" sz="1200" dirty="0" err="1">
                <a:solidFill>
                  <a:schemeClr val="bg2">
                    <a:lumMod val="50000"/>
                  </a:schemeClr>
                </a:solidFill>
                <a:latin typeface="Tenorite(cuerpo)"/>
              </a:rPr>
              <a:t>cost</a:t>
            </a:r>
            <a:r>
              <a:rPr lang="es-AR" sz="1200" dirty="0">
                <a:solidFill>
                  <a:schemeClr val="bg2">
                    <a:lumMod val="50000"/>
                  </a:schemeClr>
                </a:solidFill>
                <a:latin typeface="Tenorite(cuerpo)"/>
              </a:rPr>
              <a:t> y </a:t>
            </a:r>
            <a:r>
              <a:rPr lang="es-AR" sz="1200" dirty="0" err="1">
                <a:solidFill>
                  <a:schemeClr val="bg2">
                    <a:lumMod val="50000"/>
                  </a:schemeClr>
                </a:solidFill>
                <a:latin typeface="Tenorite(cuerpo)"/>
              </a:rPr>
              <a:t>Operations</a:t>
            </a:r>
            <a:endParaRPr lang="es-AR" sz="1200" dirty="0">
              <a:solidFill>
                <a:schemeClr val="bg2">
                  <a:lumMod val="50000"/>
                </a:schemeClr>
              </a:solidFill>
              <a:latin typeface="Tenorite(cuerpo)"/>
            </a:endParaRPr>
          </a:p>
          <a:p>
            <a:endParaRPr lang="es-AR" sz="1200" dirty="0">
              <a:solidFill>
                <a:schemeClr val="bg2">
                  <a:lumMod val="50000"/>
                </a:schemeClr>
              </a:solidFill>
              <a:latin typeface="Tenorite(cuerpo)"/>
            </a:endParaRPr>
          </a:p>
          <a:p>
            <a:r>
              <a:rPr lang="es-AR" sz="1200" dirty="0">
                <a:solidFill>
                  <a:schemeClr val="bg2">
                    <a:lumMod val="50000"/>
                  </a:schemeClr>
                </a:solidFill>
                <a:latin typeface="Tenorite(cuerpo)"/>
              </a:rPr>
              <a:t>Toda la información que se presenta tanto en los </a:t>
            </a:r>
            <a:r>
              <a:rPr lang="es-AR" sz="1200" dirty="0" err="1">
                <a:solidFill>
                  <a:schemeClr val="bg2">
                    <a:lumMod val="50000"/>
                  </a:schemeClr>
                </a:solidFill>
                <a:latin typeface="Tenorite(cuerpo)"/>
              </a:rPr>
              <a:t>KPIs</a:t>
            </a:r>
            <a:r>
              <a:rPr lang="es-AR" sz="1200" dirty="0">
                <a:solidFill>
                  <a:schemeClr val="bg2">
                    <a:lumMod val="50000"/>
                  </a:schemeClr>
                </a:solidFill>
                <a:latin typeface="Tenorite(cuerpo)"/>
              </a:rPr>
              <a:t> como en las visualizaciones se encuentra relacionada en su totalidad  para brindar una interacción amena con el </a:t>
            </a:r>
            <a:r>
              <a:rPr lang="es-AR" sz="1200" dirty="0" err="1">
                <a:solidFill>
                  <a:schemeClr val="bg2">
                    <a:lumMod val="50000"/>
                  </a:schemeClr>
                </a:solidFill>
                <a:latin typeface="Tenorite(cuerpo)"/>
              </a:rPr>
              <a:t>dashboard</a:t>
            </a:r>
            <a:r>
              <a:rPr lang="es-AR" sz="1200" dirty="0">
                <a:solidFill>
                  <a:schemeClr val="bg2">
                    <a:lumMod val="50000"/>
                  </a:schemeClr>
                </a:solidFill>
                <a:latin typeface="Tenorite(cuerpo)"/>
              </a:rPr>
              <a:t>.</a:t>
            </a:r>
          </a:p>
        </p:txBody>
      </p:sp>
      <p:pic>
        <p:nvPicPr>
          <p:cNvPr id="7171" name="Picture 3"/>
          <p:cNvPicPr>
            <a:picLocks noChangeAspect="1" noChangeArrowheads="1"/>
          </p:cNvPicPr>
          <p:nvPr/>
        </p:nvPicPr>
        <p:blipFill>
          <a:blip r:embed="rId4"/>
          <a:srcRect/>
          <a:stretch>
            <a:fillRect/>
          </a:stretch>
        </p:blipFill>
        <p:spPr bwMode="auto">
          <a:xfrm>
            <a:off x="5578082" y="1136469"/>
            <a:ext cx="6322179" cy="3565456"/>
          </a:xfrm>
          <a:prstGeom prst="rect">
            <a:avLst/>
          </a:prstGeom>
          <a:noFill/>
          <a:ln w="9525">
            <a:noFill/>
            <a:miter lim="800000"/>
            <a:headEnd/>
            <a:tailEnd/>
          </a:ln>
          <a:effectLst/>
        </p:spPr>
      </p:pic>
    </p:spTree>
    <p:extLst>
      <p:ext uri="{BB962C8B-B14F-4D97-AF65-F5344CB8AC3E}">
        <p14:creationId xmlns:p14="http://schemas.microsoft.com/office/powerpoint/2010/main" val="473670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redondeado"/>
          <p:cNvSpPr/>
          <p:nvPr/>
        </p:nvSpPr>
        <p:spPr>
          <a:xfrm>
            <a:off x="3526971" y="1123406"/>
            <a:ext cx="8451669" cy="50030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3" name="Imagen 12" descr="Logotipo&#10;&#10;Descripción generada automáticamente">
            <a:extLst>
              <a:ext uri="{FF2B5EF4-FFF2-40B4-BE49-F238E27FC236}">
                <a16:creationId xmlns:a16="http://schemas.microsoft.com/office/drawing/2014/main" id="{908DD862-122D-462A-B26A-23239D2F88E7}"/>
              </a:ext>
            </a:extLst>
          </p:cNvPr>
          <p:cNvPicPr>
            <a:picLocks noChangeAspect="1"/>
          </p:cNvPicPr>
          <p:nvPr/>
        </p:nvPicPr>
        <p:blipFill rotWithShape="1">
          <a:blip r:embed="rId3">
            <a:duotone>
              <a:schemeClr val="accent1">
                <a:shade val="45000"/>
                <a:satMod val="135000"/>
              </a:schemeClr>
              <a:prstClr val="white"/>
            </a:duotone>
          </a:blip>
          <a:srcRect l="12331" t="29723" r="8042" b="33633"/>
          <a:stretch/>
        </p:blipFill>
        <p:spPr>
          <a:xfrm>
            <a:off x="0" y="0"/>
            <a:ext cx="3801291" cy="984001"/>
          </a:xfrm>
          <a:prstGeom prst="rect">
            <a:avLst/>
          </a:prstGeom>
          <a:noFill/>
        </p:spPr>
      </p:pic>
      <p:sp>
        <p:nvSpPr>
          <p:cNvPr id="11" name="Marcador de número de diapositiva 10">
            <a:extLst>
              <a:ext uri="{FF2B5EF4-FFF2-40B4-BE49-F238E27FC236}">
                <a16:creationId xmlns:a16="http://schemas.microsoft.com/office/drawing/2014/main" id="{BAD5B6F4-0A90-447A-A1AE-D75C934B6B29}"/>
              </a:ext>
            </a:extLst>
          </p:cNvPr>
          <p:cNvSpPr>
            <a:spLocks noGrp="1"/>
          </p:cNvSpPr>
          <p:nvPr>
            <p:ph type="sldNum" sz="quarter" idx="12"/>
          </p:nvPr>
        </p:nvSpPr>
        <p:spPr>
          <a:xfrm>
            <a:off x="5536305" y="6356350"/>
            <a:ext cx="987552" cy="365125"/>
          </a:xfrm>
        </p:spPr>
        <p:txBody>
          <a:bodyPr rtlCol="0" anchor="ctr">
            <a:normAutofit/>
          </a:bodyPr>
          <a:lstStyle/>
          <a:p>
            <a:pPr rtl="0">
              <a:spcAft>
                <a:spcPts val="600"/>
              </a:spcAft>
            </a:pPr>
            <a:fld id="{B5CEABB6-07DC-46E8-9B57-56EC44A396E5}" type="slidenum">
              <a:rPr lang="es-ES" smtClean="0"/>
              <a:pPr rtl="0">
                <a:spcAft>
                  <a:spcPts val="600"/>
                </a:spcAft>
              </a:pPr>
              <a:t>24</a:t>
            </a:fld>
            <a:endParaRPr lang="es-ES"/>
          </a:p>
        </p:txBody>
      </p:sp>
      <p:sp>
        <p:nvSpPr>
          <p:cNvPr id="7" name="6 CuadroTexto"/>
          <p:cNvSpPr txBox="1"/>
          <p:nvPr/>
        </p:nvSpPr>
        <p:spPr>
          <a:xfrm>
            <a:off x="156754" y="2743201"/>
            <a:ext cx="3239589" cy="1384995"/>
          </a:xfrm>
          <a:prstGeom prst="rect">
            <a:avLst/>
          </a:prstGeom>
          <a:noFill/>
        </p:spPr>
        <p:txBody>
          <a:bodyPr wrap="square" rtlCol="0">
            <a:spAutoFit/>
          </a:bodyPr>
          <a:lstStyle/>
          <a:p>
            <a:r>
              <a:rPr lang="es-AR" sz="1200" dirty="0">
                <a:solidFill>
                  <a:schemeClr val="bg2">
                    <a:lumMod val="50000"/>
                  </a:schemeClr>
                </a:solidFill>
              </a:rPr>
              <a:t>La solapa </a:t>
            </a:r>
            <a:r>
              <a:rPr lang="es-AR" sz="1200" dirty="0" err="1">
                <a:solidFill>
                  <a:schemeClr val="bg2">
                    <a:lumMod val="50000"/>
                  </a:schemeClr>
                </a:solidFill>
              </a:rPr>
              <a:t>countries</a:t>
            </a:r>
            <a:r>
              <a:rPr lang="es-AR" sz="1200" dirty="0">
                <a:solidFill>
                  <a:schemeClr val="bg2">
                    <a:lumMod val="50000"/>
                  </a:schemeClr>
                </a:solidFill>
              </a:rPr>
              <a:t> continuando con la tendencia de diseño presenta visualizaciones simples que permiten una rápida e interesante navegabilidad del </a:t>
            </a:r>
            <a:r>
              <a:rPr lang="es-AR" sz="1200" dirty="0" err="1">
                <a:solidFill>
                  <a:schemeClr val="bg2">
                    <a:lumMod val="50000"/>
                  </a:schemeClr>
                </a:solidFill>
              </a:rPr>
              <a:t>dashboard</a:t>
            </a:r>
            <a:r>
              <a:rPr lang="es-AR" sz="1200" dirty="0">
                <a:solidFill>
                  <a:schemeClr val="bg2">
                    <a:lumMod val="50000"/>
                  </a:schemeClr>
                </a:solidFill>
              </a:rPr>
              <a:t> invitando al usuario a profundizar el análisis de la información tanto como le sea  necesario.</a:t>
            </a:r>
          </a:p>
        </p:txBody>
      </p:sp>
      <p:pic>
        <p:nvPicPr>
          <p:cNvPr id="9218" name="Picture 2"/>
          <p:cNvPicPr>
            <a:picLocks noChangeAspect="1" noChangeArrowheads="1"/>
          </p:cNvPicPr>
          <p:nvPr/>
        </p:nvPicPr>
        <p:blipFill>
          <a:blip r:embed="rId4"/>
          <a:srcRect/>
          <a:stretch>
            <a:fillRect/>
          </a:stretch>
        </p:blipFill>
        <p:spPr bwMode="auto">
          <a:xfrm>
            <a:off x="3775166" y="1382811"/>
            <a:ext cx="7959633" cy="4495474"/>
          </a:xfrm>
          <a:prstGeom prst="rect">
            <a:avLst/>
          </a:prstGeom>
          <a:noFill/>
          <a:ln w="9525">
            <a:noFill/>
            <a:miter lim="800000"/>
            <a:headEnd/>
            <a:tailEnd/>
          </a:ln>
          <a:effectLst/>
        </p:spPr>
      </p:pic>
      <p:sp>
        <p:nvSpPr>
          <p:cNvPr id="9" name="8 CuadroTexto"/>
          <p:cNvSpPr txBox="1"/>
          <p:nvPr/>
        </p:nvSpPr>
        <p:spPr>
          <a:xfrm>
            <a:off x="156754" y="2299063"/>
            <a:ext cx="2756263" cy="369332"/>
          </a:xfrm>
          <a:prstGeom prst="rect">
            <a:avLst/>
          </a:prstGeom>
          <a:noFill/>
        </p:spPr>
        <p:txBody>
          <a:bodyPr wrap="square" rtlCol="0">
            <a:spAutoFit/>
          </a:bodyPr>
          <a:lstStyle/>
          <a:p>
            <a:r>
              <a:rPr lang="es-AR" dirty="0">
                <a:solidFill>
                  <a:schemeClr val="bg2">
                    <a:lumMod val="50000"/>
                  </a:schemeClr>
                </a:solidFill>
              </a:rPr>
              <a:t>COUNTRIES</a:t>
            </a:r>
          </a:p>
        </p:txBody>
      </p:sp>
    </p:spTree>
    <p:extLst>
      <p:ext uri="{BB962C8B-B14F-4D97-AF65-F5344CB8AC3E}">
        <p14:creationId xmlns:p14="http://schemas.microsoft.com/office/powerpoint/2010/main" val="473670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redondeado"/>
          <p:cNvSpPr/>
          <p:nvPr/>
        </p:nvSpPr>
        <p:spPr>
          <a:xfrm>
            <a:off x="4088674" y="1214851"/>
            <a:ext cx="7837714" cy="49116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3" name="Imagen 12" descr="Logotipo&#10;&#10;Descripción generada automáticamente">
            <a:extLst>
              <a:ext uri="{FF2B5EF4-FFF2-40B4-BE49-F238E27FC236}">
                <a16:creationId xmlns:a16="http://schemas.microsoft.com/office/drawing/2014/main" id="{908DD862-122D-462A-B26A-23239D2F88E7}"/>
              </a:ext>
            </a:extLst>
          </p:cNvPr>
          <p:cNvPicPr>
            <a:picLocks noChangeAspect="1"/>
          </p:cNvPicPr>
          <p:nvPr/>
        </p:nvPicPr>
        <p:blipFill rotWithShape="1">
          <a:blip r:embed="rId3">
            <a:duotone>
              <a:schemeClr val="accent1">
                <a:shade val="45000"/>
                <a:satMod val="135000"/>
              </a:schemeClr>
              <a:prstClr val="white"/>
            </a:duotone>
          </a:blip>
          <a:srcRect l="12331" t="29723" r="8042" b="33633"/>
          <a:stretch/>
        </p:blipFill>
        <p:spPr>
          <a:xfrm>
            <a:off x="0" y="0"/>
            <a:ext cx="4548265" cy="1177363"/>
          </a:xfrm>
          <a:prstGeom prst="rect">
            <a:avLst/>
          </a:prstGeom>
          <a:noFill/>
        </p:spPr>
      </p:pic>
      <p:sp>
        <p:nvSpPr>
          <p:cNvPr id="11" name="Marcador de número de diapositiva 10">
            <a:extLst>
              <a:ext uri="{FF2B5EF4-FFF2-40B4-BE49-F238E27FC236}">
                <a16:creationId xmlns:a16="http://schemas.microsoft.com/office/drawing/2014/main" id="{BAD5B6F4-0A90-447A-A1AE-D75C934B6B29}"/>
              </a:ext>
            </a:extLst>
          </p:cNvPr>
          <p:cNvSpPr>
            <a:spLocks noGrp="1"/>
          </p:cNvSpPr>
          <p:nvPr>
            <p:ph type="sldNum" sz="quarter" idx="12"/>
          </p:nvPr>
        </p:nvSpPr>
        <p:spPr>
          <a:xfrm>
            <a:off x="5536305" y="6356350"/>
            <a:ext cx="987552" cy="365125"/>
          </a:xfrm>
        </p:spPr>
        <p:txBody>
          <a:bodyPr rtlCol="0" anchor="ctr">
            <a:normAutofit/>
          </a:bodyPr>
          <a:lstStyle/>
          <a:p>
            <a:pPr rtl="0">
              <a:spcAft>
                <a:spcPts val="600"/>
              </a:spcAft>
            </a:pPr>
            <a:fld id="{B5CEABB6-07DC-46E8-9B57-56EC44A396E5}" type="slidenum">
              <a:rPr lang="es-ES" smtClean="0"/>
              <a:pPr rtl="0">
                <a:spcAft>
                  <a:spcPts val="600"/>
                </a:spcAft>
              </a:pPr>
              <a:t>25</a:t>
            </a:fld>
            <a:endParaRPr lang="es-ES"/>
          </a:p>
        </p:txBody>
      </p:sp>
      <p:sp>
        <p:nvSpPr>
          <p:cNvPr id="7" name="6 CuadroTexto"/>
          <p:cNvSpPr txBox="1"/>
          <p:nvPr/>
        </p:nvSpPr>
        <p:spPr>
          <a:xfrm>
            <a:off x="352697" y="3004457"/>
            <a:ext cx="3239589" cy="1384995"/>
          </a:xfrm>
          <a:prstGeom prst="rect">
            <a:avLst/>
          </a:prstGeom>
          <a:noFill/>
        </p:spPr>
        <p:txBody>
          <a:bodyPr wrap="square" rtlCol="0">
            <a:spAutoFit/>
          </a:bodyPr>
          <a:lstStyle/>
          <a:p>
            <a:r>
              <a:rPr lang="es-AR" sz="1200" dirty="0">
                <a:solidFill>
                  <a:schemeClr val="bg2">
                    <a:lumMod val="50000"/>
                  </a:schemeClr>
                </a:solidFill>
              </a:rPr>
              <a:t>La solapa </a:t>
            </a:r>
            <a:r>
              <a:rPr lang="es-AR" sz="1200" dirty="0" err="1">
                <a:solidFill>
                  <a:schemeClr val="bg2">
                    <a:lumMod val="50000"/>
                  </a:schemeClr>
                </a:solidFill>
              </a:rPr>
              <a:t>Quantities</a:t>
            </a:r>
            <a:r>
              <a:rPr lang="es-AR" sz="1200" dirty="0">
                <a:solidFill>
                  <a:schemeClr val="bg2">
                    <a:lumMod val="50000"/>
                  </a:schemeClr>
                </a:solidFill>
              </a:rPr>
              <a:t> continuando con el análisis propuesto presenta cuatro datos indispensables como </a:t>
            </a:r>
            <a:r>
              <a:rPr lang="es-AR" sz="1200" dirty="0" err="1">
                <a:solidFill>
                  <a:schemeClr val="bg2">
                    <a:lumMod val="50000"/>
                  </a:schemeClr>
                </a:solidFill>
              </a:rPr>
              <a:t>sold</a:t>
            </a:r>
            <a:r>
              <a:rPr lang="es-AR" sz="1200" dirty="0">
                <a:solidFill>
                  <a:schemeClr val="bg2">
                    <a:lumMod val="50000"/>
                  </a:schemeClr>
                </a:solidFill>
              </a:rPr>
              <a:t> </a:t>
            </a:r>
            <a:r>
              <a:rPr lang="es-AR" sz="1200" dirty="0" err="1">
                <a:solidFill>
                  <a:schemeClr val="bg2">
                    <a:lumMod val="50000"/>
                  </a:schemeClr>
                </a:solidFill>
              </a:rPr>
              <a:t>Quantity</a:t>
            </a:r>
            <a:r>
              <a:rPr lang="es-AR" sz="1200" dirty="0">
                <a:solidFill>
                  <a:schemeClr val="bg2">
                    <a:lumMod val="50000"/>
                  </a:schemeClr>
                </a:solidFill>
              </a:rPr>
              <a:t>, </a:t>
            </a:r>
            <a:r>
              <a:rPr lang="es-AR" sz="1200" dirty="0" err="1">
                <a:solidFill>
                  <a:schemeClr val="bg2">
                    <a:lumMod val="50000"/>
                  </a:schemeClr>
                </a:solidFill>
              </a:rPr>
              <a:t>Transactions</a:t>
            </a:r>
            <a:r>
              <a:rPr lang="es-AR" sz="1200" dirty="0">
                <a:solidFill>
                  <a:schemeClr val="bg2">
                    <a:lumMod val="50000"/>
                  </a:schemeClr>
                </a:solidFill>
              </a:rPr>
              <a:t>, </a:t>
            </a:r>
            <a:r>
              <a:rPr lang="es-AR" sz="1200" dirty="0" err="1">
                <a:solidFill>
                  <a:schemeClr val="bg2">
                    <a:lumMod val="50000"/>
                  </a:schemeClr>
                </a:solidFill>
              </a:rPr>
              <a:t>Profit</a:t>
            </a:r>
            <a:r>
              <a:rPr lang="es-AR" sz="1200" dirty="0">
                <a:solidFill>
                  <a:schemeClr val="bg2">
                    <a:lumMod val="50000"/>
                  </a:schemeClr>
                </a:solidFill>
              </a:rPr>
              <a:t> </a:t>
            </a:r>
            <a:r>
              <a:rPr lang="es-AR" sz="1200" dirty="0" err="1">
                <a:solidFill>
                  <a:schemeClr val="bg2">
                    <a:lumMod val="50000"/>
                  </a:schemeClr>
                </a:solidFill>
              </a:rPr>
              <a:t>by</a:t>
            </a:r>
            <a:r>
              <a:rPr lang="es-AR" sz="1200" dirty="0">
                <a:solidFill>
                  <a:schemeClr val="bg2">
                    <a:lumMod val="50000"/>
                  </a:schemeClr>
                </a:solidFill>
              </a:rPr>
              <a:t> </a:t>
            </a:r>
            <a:r>
              <a:rPr lang="es-AR" sz="1200" dirty="0" err="1">
                <a:solidFill>
                  <a:schemeClr val="bg2">
                    <a:lumMod val="50000"/>
                  </a:schemeClr>
                </a:solidFill>
              </a:rPr>
              <a:t>Category</a:t>
            </a:r>
            <a:r>
              <a:rPr lang="es-AR" sz="1200" dirty="0">
                <a:solidFill>
                  <a:schemeClr val="bg2">
                    <a:lumMod val="50000"/>
                  </a:schemeClr>
                </a:solidFill>
              </a:rPr>
              <a:t> y total sales, expuestos </a:t>
            </a:r>
            <a:r>
              <a:rPr lang="es-AR" sz="1200" dirty="0" err="1">
                <a:solidFill>
                  <a:schemeClr val="bg2">
                    <a:lumMod val="50000"/>
                  </a:schemeClr>
                </a:solidFill>
              </a:rPr>
              <a:t>estrategicamente</a:t>
            </a:r>
            <a:r>
              <a:rPr lang="es-AR" sz="1200" dirty="0">
                <a:solidFill>
                  <a:schemeClr val="bg2">
                    <a:lumMod val="50000"/>
                  </a:schemeClr>
                </a:solidFill>
              </a:rPr>
              <a:t> con el concepto de </a:t>
            </a:r>
            <a:r>
              <a:rPr lang="es-AR" sz="1200" dirty="0" err="1">
                <a:solidFill>
                  <a:schemeClr val="bg2">
                    <a:lumMod val="50000"/>
                  </a:schemeClr>
                </a:solidFill>
              </a:rPr>
              <a:t>storytelling</a:t>
            </a:r>
            <a:r>
              <a:rPr lang="es-AR" sz="1200" dirty="0">
                <a:solidFill>
                  <a:schemeClr val="bg2">
                    <a:lumMod val="50000"/>
                  </a:schemeClr>
                </a:solidFill>
              </a:rPr>
              <a:t> con sus correspondientes visualizaciones.</a:t>
            </a:r>
          </a:p>
        </p:txBody>
      </p:sp>
      <p:pic>
        <p:nvPicPr>
          <p:cNvPr id="8195" name="Picture 3"/>
          <p:cNvPicPr>
            <a:picLocks noChangeAspect="1" noChangeArrowheads="1"/>
          </p:cNvPicPr>
          <p:nvPr/>
        </p:nvPicPr>
        <p:blipFill>
          <a:blip r:embed="rId4"/>
          <a:srcRect/>
          <a:stretch>
            <a:fillRect/>
          </a:stretch>
        </p:blipFill>
        <p:spPr bwMode="auto">
          <a:xfrm>
            <a:off x="4269618" y="1557070"/>
            <a:ext cx="7500970" cy="4216717"/>
          </a:xfrm>
          <a:prstGeom prst="rect">
            <a:avLst/>
          </a:prstGeom>
          <a:noFill/>
          <a:ln w="9525">
            <a:noFill/>
            <a:miter lim="800000"/>
            <a:headEnd/>
            <a:tailEnd/>
          </a:ln>
          <a:effectLst/>
        </p:spPr>
      </p:pic>
      <p:sp>
        <p:nvSpPr>
          <p:cNvPr id="9" name="8 CuadroTexto"/>
          <p:cNvSpPr txBox="1"/>
          <p:nvPr/>
        </p:nvSpPr>
        <p:spPr>
          <a:xfrm>
            <a:off x="431074" y="2508067"/>
            <a:ext cx="2586446" cy="369332"/>
          </a:xfrm>
          <a:prstGeom prst="rect">
            <a:avLst/>
          </a:prstGeom>
          <a:noFill/>
        </p:spPr>
        <p:txBody>
          <a:bodyPr wrap="square" rtlCol="0">
            <a:spAutoFit/>
          </a:bodyPr>
          <a:lstStyle/>
          <a:p>
            <a:r>
              <a:rPr lang="es-AR" dirty="0">
                <a:solidFill>
                  <a:schemeClr val="bg2">
                    <a:lumMod val="50000"/>
                  </a:schemeClr>
                </a:solidFill>
              </a:rPr>
              <a:t>QUANTITIES</a:t>
            </a:r>
          </a:p>
        </p:txBody>
      </p:sp>
    </p:spTree>
    <p:extLst>
      <p:ext uri="{BB962C8B-B14F-4D97-AF65-F5344CB8AC3E}">
        <p14:creationId xmlns:p14="http://schemas.microsoft.com/office/powerpoint/2010/main" val="473670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redondeado"/>
          <p:cNvSpPr/>
          <p:nvPr/>
        </p:nvSpPr>
        <p:spPr>
          <a:xfrm>
            <a:off x="3866605" y="1567543"/>
            <a:ext cx="7850777" cy="46111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3" name="Imagen 12" descr="Logotipo&#10;&#10;Descripción generada automáticamente">
            <a:extLst>
              <a:ext uri="{FF2B5EF4-FFF2-40B4-BE49-F238E27FC236}">
                <a16:creationId xmlns:a16="http://schemas.microsoft.com/office/drawing/2014/main" id="{908DD862-122D-462A-B26A-23239D2F88E7}"/>
              </a:ext>
            </a:extLst>
          </p:cNvPr>
          <p:cNvPicPr>
            <a:picLocks noChangeAspect="1"/>
          </p:cNvPicPr>
          <p:nvPr/>
        </p:nvPicPr>
        <p:blipFill rotWithShape="1">
          <a:blip r:embed="rId3">
            <a:duotone>
              <a:schemeClr val="accent1">
                <a:shade val="45000"/>
                <a:satMod val="135000"/>
              </a:schemeClr>
              <a:prstClr val="white"/>
            </a:duotone>
          </a:blip>
          <a:srcRect l="12331" t="29723" r="8042" b="33633"/>
          <a:stretch/>
        </p:blipFill>
        <p:spPr>
          <a:xfrm>
            <a:off x="0" y="1"/>
            <a:ext cx="3986583" cy="1031966"/>
          </a:xfrm>
          <a:prstGeom prst="rect">
            <a:avLst/>
          </a:prstGeom>
          <a:noFill/>
        </p:spPr>
      </p:pic>
      <p:sp>
        <p:nvSpPr>
          <p:cNvPr id="11" name="Marcador de número de diapositiva 10">
            <a:extLst>
              <a:ext uri="{FF2B5EF4-FFF2-40B4-BE49-F238E27FC236}">
                <a16:creationId xmlns:a16="http://schemas.microsoft.com/office/drawing/2014/main" id="{BAD5B6F4-0A90-447A-A1AE-D75C934B6B29}"/>
              </a:ext>
            </a:extLst>
          </p:cNvPr>
          <p:cNvSpPr>
            <a:spLocks noGrp="1"/>
          </p:cNvSpPr>
          <p:nvPr>
            <p:ph type="sldNum" sz="quarter" idx="12"/>
          </p:nvPr>
        </p:nvSpPr>
        <p:spPr>
          <a:xfrm>
            <a:off x="5536305" y="6356350"/>
            <a:ext cx="987552" cy="365125"/>
          </a:xfrm>
        </p:spPr>
        <p:txBody>
          <a:bodyPr rtlCol="0" anchor="ctr">
            <a:normAutofit/>
          </a:bodyPr>
          <a:lstStyle/>
          <a:p>
            <a:pPr rtl="0">
              <a:spcAft>
                <a:spcPts val="600"/>
              </a:spcAft>
            </a:pPr>
            <a:fld id="{B5CEABB6-07DC-46E8-9B57-56EC44A396E5}" type="slidenum">
              <a:rPr lang="es-ES" smtClean="0"/>
              <a:pPr rtl="0">
                <a:spcAft>
                  <a:spcPts val="600"/>
                </a:spcAft>
              </a:pPr>
              <a:t>26</a:t>
            </a:fld>
            <a:endParaRPr lang="es-ES"/>
          </a:p>
        </p:txBody>
      </p:sp>
      <p:pic>
        <p:nvPicPr>
          <p:cNvPr id="10242" name="Picture 2"/>
          <p:cNvPicPr>
            <a:picLocks noChangeAspect="1" noChangeArrowheads="1"/>
          </p:cNvPicPr>
          <p:nvPr/>
        </p:nvPicPr>
        <p:blipFill>
          <a:blip r:embed="rId4"/>
          <a:srcRect/>
          <a:stretch>
            <a:fillRect/>
          </a:stretch>
        </p:blipFill>
        <p:spPr bwMode="auto">
          <a:xfrm>
            <a:off x="4108592" y="1789611"/>
            <a:ext cx="7361550" cy="4138341"/>
          </a:xfrm>
          <a:prstGeom prst="rect">
            <a:avLst/>
          </a:prstGeom>
          <a:noFill/>
          <a:ln w="9525">
            <a:noFill/>
            <a:miter lim="800000"/>
            <a:headEnd/>
            <a:tailEnd/>
          </a:ln>
          <a:effectLst/>
        </p:spPr>
      </p:pic>
      <p:sp>
        <p:nvSpPr>
          <p:cNvPr id="9" name="8 CuadroTexto"/>
          <p:cNvSpPr txBox="1"/>
          <p:nvPr/>
        </p:nvSpPr>
        <p:spPr>
          <a:xfrm>
            <a:off x="326571" y="2495005"/>
            <a:ext cx="2403566" cy="369332"/>
          </a:xfrm>
          <a:prstGeom prst="rect">
            <a:avLst/>
          </a:prstGeom>
          <a:noFill/>
        </p:spPr>
        <p:txBody>
          <a:bodyPr wrap="square" rtlCol="0">
            <a:spAutoFit/>
          </a:bodyPr>
          <a:lstStyle/>
          <a:p>
            <a:r>
              <a:rPr lang="es-AR" dirty="0">
                <a:solidFill>
                  <a:schemeClr val="bg2">
                    <a:lumMod val="50000"/>
                  </a:schemeClr>
                </a:solidFill>
              </a:rPr>
              <a:t>MARKETS</a:t>
            </a:r>
          </a:p>
        </p:txBody>
      </p:sp>
      <p:sp>
        <p:nvSpPr>
          <p:cNvPr id="12" name="11 CuadroTexto"/>
          <p:cNvSpPr txBox="1"/>
          <p:nvPr/>
        </p:nvSpPr>
        <p:spPr>
          <a:xfrm>
            <a:off x="287383" y="2952206"/>
            <a:ext cx="3474720" cy="830997"/>
          </a:xfrm>
          <a:prstGeom prst="rect">
            <a:avLst/>
          </a:prstGeom>
          <a:noFill/>
        </p:spPr>
        <p:txBody>
          <a:bodyPr wrap="square" rtlCol="0">
            <a:spAutoFit/>
          </a:bodyPr>
          <a:lstStyle/>
          <a:p>
            <a:r>
              <a:rPr lang="es-AR" sz="1200" dirty="0">
                <a:solidFill>
                  <a:schemeClr val="bg2">
                    <a:lumMod val="50000"/>
                  </a:schemeClr>
                </a:solidFill>
              </a:rPr>
              <a:t>Expone información respecto a la composición tanto de ventas como a costos de envió expuesto  en virtud de  la localización geográfica del cliente</a:t>
            </a:r>
          </a:p>
        </p:txBody>
      </p:sp>
    </p:spTree>
    <p:extLst>
      <p:ext uri="{BB962C8B-B14F-4D97-AF65-F5344CB8AC3E}">
        <p14:creationId xmlns:p14="http://schemas.microsoft.com/office/powerpoint/2010/main" val="473670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redondeado"/>
          <p:cNvSpPr/>
          <p:nvPr/>
        </p:nvSpPr>
        <p:spPr>
          <a:xfrm>
            <a:off x="3866605" y="1567543"/>
            <a:ext cx="7850777" cy="46111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3" name="Imagen 12" descr="Logotipo&#10;&#10;Descripción generada automáticamente">
            <a:extLst>
              <a:ext uri="{FF2B5EF4-FFF2-40B4-BE49-F238E27FC236}">
                <a16:creationId xmlns:a16="http://schemas.microsoft.com/office/drawing/2014/main" id="{908DD862-122D-462A-B26A-23239D2F88E7}"/>
              </a:ext>
            </a:extLst>
          </p:cNvPr>
          <p:cNvPicPr>
            <a:picLocks noChangeAspect="1"/>
          </p:cNvPicPr>
          <p:nvPr/>
        </p:nvPicPr>
        <p:blipFill rotWithShape="1">
          <a:blip r:embed="rId3">
            <a:duotone>
              <a:schemeClr val="accent1">
                <a:shade val="45000"/>
                <a:satMod val="135000"/>
              </a:schemeClr>
              <a:prstClr val="white"/>
            </a:duotone>
          </a:blip>
          <a:srcRect l="12331" t="29723" r="8042" b="33633"/>
          <a:stretch/>
        </p:blipFill>
        <p:spPr>
          <a:xfrm>
            <a:off x="0" y="1"/>
            <a:ext cx="3986583" cy="1031966"/>
          </a:xfrm>
          <a:prstGeom prst="rect">
            <a:avLst/>
          </a:prstGeom>
          <a:noFill/>
        </p:spPr>
      </p:pic>
      <p:sp>
        <p:nvSpPr>
          <p:cNvPr id="11" name="Marcador de número de diapositiva 10">
            <a:extLst>
              <a:ext uri="{FF2B5EF4-FFF2-40B4-BE49-F238E27FC236}">
                <a16:creationId xmlns:a16="http://schemas.microsoft.com/office/drawing/2014/main" id="{BAD5B6F4-0A90-447A-A1AE-D75C934B6B29}"/>
              </a:ext>
            </a:extLst>
          </p:cNvPr>
          <p:cNvSpPr>
            <a:spLocks noGrp="1"/>
          </p:cNvSpPr>
          <p:nvPr>
            <p:ph type="sldNum" sz="quarter" idx="12"/>
          </p:nvPr>
        </p:nvSpPr>
        <p:spPr>
          <a:xfrm>
            <a:off x="5536305" y="6356350"/>
            <a:ext cx="987552" cy="365125"/>
          </a:xfrm>
        </p:spPr>
        <p:txBody>
          <a:bodyPr rtlCol="0" anchor="ctr">
            <a:normAutofit/>
          </a:bodyPr>
          <a:lstStyle/>
          <a:p>
            <a:pPr rtl="0">
              <a:spcAft>
                <a:spcPts val="600"/>
              </a:spcAft>
            </a:pPr>
            <a:fld id="{B5CEABB6-07DC-46E8-9B57-56EC44A396E5}" type="slidenum">
              <a:rPr lang="es-ES" smtClean="0"/>
              <a:pPr rtl="0">
                <a:spcAft>
                  <a:spcPts val="600"/>
                </a:spcAft>
              </a:pPr>
              <a:t>27</a:t>
            </a:fld>
            <a:endParaRPr lang="es-ES"/>
          </a:p>
        </p:txBody>
      </p:sp>
      <p:sp>
        <p:nvSpPr>
          <p:cNvPr id="9" name="8 CuadroTexto"/>
          <p:cNvSpPr txBox="1"/>
          <p:nvPr/>
        </p:nvSpPr>
        <p:spPr>
          <a:xfrm>
            <a:off x="313508" y="2495005"/>
            <a:ext cx="2403566" cy="369332"/>
          </a:xfrm>
          <a:prstGeom prst="rect">
            <a:avLst/>
          </a:prstGeom>
          <a:noFill/>
        </p:spPr>
        <p:txBody>
          <a:bodyPr wrap="square" rtlCol="0">
            <a:spAutoFit/>
          </a:bodyPr>
          <a:lstStyle/>
          <a:p>
            <a:r>
              <a:rPr lang="es-AR" dirty="0">
                <a:solidFill>
                  <a:schemeClr val="bg2">
                    <a:lumMod val="50000"/>
                  </a:schemeClr>
                </a:solidFill>
              </a:rPr>
              <a:t>SHIPS</a:t>
            </a:r>
          </a:p>
        </p:txBody>
      </p:sp>
      <p:sp>
        <p:nvSpPr>
          <p:cNvPr id="12" name="11 CuadroTexto"/>
          <p:cNvSpPr txBox="1"/>
          <p:nvPr/>
        </p:nvSpPr>
        <p:spPr>
          <a:xfrm>
            <a:off x="287383" y="2952206"/>
            <a:ext cx="3474720" cy="1015663"/>
          </a:xfrm>
          <a:prstGeom prst="rect">
            <a:avLst/>
          </a:prstGeom>
          <a:noFill/>
        </p:spPr>
        <p:txBody>
          <a:bodyPr wrap="square" rtlCol="0">
            <a:spAutoFit/>
          </a:bodyPr>
          <a:lstStyle/>
          <a:p>
            <a:r>
              <a:rPr lang="es-AR" sz="1200" dirty="0">
                <a:solidFill>
                  <a:schemeClr val="bg2">
                    <a:lumMod val="50000"/>
                  </a:schemeClr>
                </a:solidFill>
              </a:rPr>
              <a:t>Solapa fundamental para la toma de decisiones y la esfera gerencial.</a:t>
            </a:r>
          </a:p>
          <a:p>
            <a:r>
              <a:rPr lang="es-AR" sz="1200" dirty="0">
                <a:solidFill>
                  <a:schemeClr val="bg2">
                    <a:lumMod val="50000"/>
                  </a:schemeClr>
                </a:solidFill>
              </a:rPr>
              <a:t>Expone un gran eslabón dentro de la empresa y muestra de manera detallada todas las implicancia y por menores de mismo.</a:t>
            </a:r>
          </a:p>
        </p:txBody>
      </p:sp>
      <p:pic>
        <p:nvPicPr>
          <p:cNvPr id="11266" name="Picture 2"/>
          <p:cNvPicPr>
            <a:picLocks noChangeAspect="1" noChangeArrowheads="1"/>
          </p:cNvPicPr>
          <p:nvPr/>
        </p:nvPicPr>
        <p:blipFill>
          <a:blip r:embed="rId4"/>
          <a:srcRect/>
          <a:stretch>
            <a:fillRect/>
          </a:stretch>
        </p:blipFill>
        <p:spPr bwMode="auto">
          <a:xfrm>
            <a:off x="4095630" y="1802674"/>
            <a:ext cx="7447532" cy="4158479"/>
          </a:xfrm>
          <a:prstGeom prst="rect">
            <a:avLst/>
          </a:prstGeom>
          <a:noFill/>
          <a:ln w="9525">
            <a:noFill/>
            <a:miter lim="800000"/>
            <a:headEnd/>
            <a:tailEnd/>
          </a:ln>
          <a:effectLst/>
        </p:spPr>
      </p:pic>
    </p:spTree>
    <p:extLst>
      <p:ext uri="{BB962C8B-B14F-4D97-AF65-F5344CB8AC3E}">
        <p14:creationId xmlns:p14="http://schemas.microsoft.com/office/powerpoint/2010/main" val="473670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redondeado"/>
          <p:cNvSpPr/>
          <p:nvPr/>
        </p:nvSpPr>
        <p:spPr>
          <a:xfrm>
            <a:off x="3853543" y="1593669"/>
            <a:ext cx="7824652" cy="45850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3" name="Imagen 12" descr="Logotipo&#10;&#10;Descripción generada automáticamente">
            <a:extLst>
              <a:ext uri="{FF2B5EF4-FFF2-40B4-BE49-F238E27FC236}">
                <a16:creationId xmlns:a16="http://schemas.microsoft.com/office/drawing/2014/main" id="{908DD862-122D-462A-B26A-23239D2F88E7}"/>
              </a:ext>
            </a:extLst>
          </p:cNvPr>
          <p:cNvPicPr>
            <a:picLocks noChangeAspect="1"/>
          </p:cNvPicPr>
          <p:nvPr/>
        </p:nvPicPr>
        <p:blipFill rotWithShape="1">
          <a:blip r:embed="rId3">
            <a:duotone>
              <a:schemeClr val="accent1">
                <a:shade val="45000"/>
                <a:satMod val="135000"/>
              </a:schemeClr>
              <a:prstClr val="white"/>
            </a:duotone>
          </a:blip>
          <a:srcRect l="12331" t="29723" r="8042" b="33633"/>
          <a:stretch/>
        </p:blipFill>
        <p:spPr>
          <a:xfrm>
            <a:off x="0" y="1"/>
            <a:ext cx="3986583" cy="1031966"/>
          </a:xfrm>
          <a:prstGeom prst="rect">
            <a:avLst/>
          </a:prstGeom>
          <a:noFill/>
        </p:spPr>
      </p:pic>
      <p:sp>
        <p:nvSpPr>
          <p:cNvPr id="11" name="Marcador de número de diapositiva 10">
            <a:extLst>
              <a:ext uri="{FF2B5EF4-FFF2-40B4-BE49-F238E27FC236}">
                <a16:creationId xmlns:a16="http://schemas.microsoft.com/office/drawing/2014/main" id="{BAD5B6F4-0A90-447A-A1AE-D75C934B6B29}"/>
              </a:ext>
            </a:extLst>
          </p:cNvPr>
          <p:cNvSpPr>
            <a:spLocks noGrp="1"/>
          </p:cNvSpPr>
          <p:nvPr>
            <p:ph type="sldNum" sz="quarter" idx="12"/>
          </p:nvPr>
        </p:nvSpPr>
        <p:spPr>
          <a:xfrm>
            <a:off x="5536305" y="6356350"/>
            <a:ext cx="987552" cy="365125"/>
          </a:xfrm>
        </p:spPr>
        <p:txBody>
          <a:bodyPr rtlCol="0" anchor="ctr">
            <a:normAutofit/>
          </a:bodyPr>
          <a:lstStyle/>
          <a:p>
            <a:pPr rtl="0">
              <a:spcAft>
                <a:spcPts val="600"/>
              </a:spcAft>
            </a:pPr>
            <a:fld id="{B5CEABB6-07DC-46E8-9B57-56EC44A396E5}" type="slidenum">
              <a:rPr lang="es-ES" smtClean="0"/>
              <a:pPr rtl="0">
                <a:spcAft>
                  <a:spcPts val="600"/>
                </a:spcAft>
              </a:pPr>
              <a:t>28</a:t>
            </a:fld>
            <a:endParaRPr lang="es-ES"/>
          </a:p>
        </p:txBody>
      </p:sp>
      <p:sp>
        <p:nvSpPr>
          <p:cNvPr id="9" name="8 CuadroTexto"/>
          <p:cNvSpPr txBox="1"/>
          <p:nvPr/>
        </p:nvSpPr>
        <p:spPr>
          <a:xfrm>
            <a:off x="352697" y="2521131"/>
            <a:ext cx="2403566" cy="369332"/>
          </a:xfrm>
          <a:prstGeom prst="rect">
            <a:avLst/>
          </a:prstGeom>
          <a:noFill/>
        </p:spPr>
        <p:txBody>
          <a:bodyPr wrap="square" rtlCol="0">
            <a:spAutoFit/>
          </a:bodyPr>
          <a:lstStyle/>
          <a:p>
            <a:r>
              <a:rPr lang="es-AR" dirty="0">
                <a:solidFill>
                  <a:schemeClr val="bg2">
                    <a:lumMod val="50000"/>
                  </a:schemeClr>
                </a:solidFill>
              </a:rPr>
              <a:t>CUSTOMERS</a:t>
            </a:r>
          </a:p>
        </p:txBody>
      </p:sp>
      <p:sp>
        <p:nvSpPr>
          <p:cNvPr id="12" name="11 CuadroTexto"/>
          <p:cNvSpPr txBox="1"/>
          <p:nvPr/>
        </p:nvSpPr>
        <p:spPr>
          <a:xfrm>
            <a:off x="287383" y="2952206"/>
            <a:ext cx="3474720" cy="1569660"/>
          </a:xfrm>
          <a:prstGeom prst="rect">
            <a:avLst/>
          </a:prstGeom>
          <a:noFill/>
        </p:spPr>
        <p:txBody>
          <a:bodyPr wrap="square" rtlCol="0">
            <a:spAutoFit/>
          </a:bodyPr>
          <a:lstStyle/>
          <a:p>
            <a:r>
              <a:rPr lang="es-AR" sz="1200" dirty="0">
                <a:solidFill>
                  <a:schemeClr val="bg2">
                    <a:lumMod val="50000"/>
                  </a:schemeClr>
                </a:solidFill>
              </a:rPr>
              <a:t>En esta solapa proponemos un análisis detallado del la composición de la ventas, pero enfocada desde las particularidades del cliente.</a:t>
            </a:r>
          </a:p>
          <a:p>
            <a:r>
              <a:rPr lang="es-AR" sz="1200" dirty="0">
                <a:solidFill>
                  <a:schemeClr val="bg2">
                    <a:lumMod val="50000"/>
                  </a:schemeClr>
                </a:solidFill>
              </a:rPr>
              <a:t>Información respecto a genero, edad  se expone  relacionada a los montos de venta  y a los totales de operaciones para un análisis detallado y basado en las necesidades e intenciones del usuario</a:t>
            </a:r>
          </a:p>
        </p:txBody>
      </p:sp>
      <p:pic>
        <p:nvPicPr>
          <p:cNvPr id="12290" name="Picture 2"/>
          <p:cNvPicPr>
            <a:picLocks noChangeAspect="1" noChangeArrowheads="1"/>
          </p:cNvPicPr>
          <p:nvPr/>
        </p:nvPicPr>
        <p:blipFill>
          <a:blip r:embed="rId4"/>
          <a:srcRect/>
          <a:stretch>
            <a:fillRect/>
          </a:stretch>
        </p:blipFill>
        <p:spPr bwMode="auto">
          <a:xfrm>
            <a:off x="4113150" y="1815735"/>
            <a:ext cx="7322428" cy="4153991"/>
          </a:xfrm>
          <a:prstGeom prst="rect">
            <a:avLst/>
          </a:prstGeom>
          <a:noFill/>
          <a:ln w="9525">
            <a:noFill/>
            <a:miter lim="800000"/>
            <a:headEnd/>
            <a:tailEnd/>
          </a:ln>
          <a:effectLst/>
        </p:spPr>
      </p:pic>
    </p:spTree>
    <p:extLst>
      <p:ext uri="{BB962C8B-B14F-4D97-AF65-F5344CB8AC3E}">
        <p14:creationId xmlns:p14="http://schemas.microsoft.com/office/powerpoint/2010/main" val="473670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redondeado"/>
          <p:cNvSpPr/>
          <p:nvPr/>
        </p:nvSpPr>
        <p:spPr>
          <a:xfrm>
            <a:off x="3853543" y="1593669"/>
            <a:ext cx="7824652" cy="45850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3" name="Imagen 12" descr="Logotipo&#10;&#10;Descripción generada automáticamente">
            <a:extLst>
              <a:ext uri="{FF2B5EF4-FFF2-40B4-BE49-F238E27FC236}">
                <a16:creationId xmlns:a16="http://schemas.microsoft.com/office/drawing/2014/main" id="{908DD862-122D-462A-B26A-23239D2F88E7}"/>
              </a:ext>
            </a:extLst>
          </p:cNvPr>
          <p:cNvPicPr>
            <a:picLocks noChangeAspect="1"/>
          </p:cNvPicPr>
          <p:nvPr/>
        </p:nvPicPr>
        <p:blipFill rotWithShape="1">
          <a:blip r:embed="rId3">
            <a:duotone>
              <a:schemeClr val="accent1">
                <a:shade val="45000"/>
                <a:satMod val="135000"/>
              </a:schemeClr>
              <a:prstClr val="white"/>
            </a:duotone>
          </a:blip>
          <a:srcRect l="12331" t="29723" r="8042" b="33633"/>
          <a:stretch/>
        </p:blipFill>
        <p:spPr>
          <a:xfrm>
            <a:off x="0" y="1"/>
            <a:ext cx="3986583" cy="1031966"/>
          </a:xfrm>
          <a:prstGeom prst="rect">
            <a:avLst/>
          </a:prstGeom>
          <a:noFill/>
        </p:spPr>
      </p:pic>
      <p:sp>
        <p:nvSpPr>
          <p:cNvPr id="11" name="Marcador de número de diapositiva 10">
            <a:extLst>
              <a:ext uri="{FF2B5EF4-FFF2-40B4-BE49-F238E27FC236}">
                <a16:creationId xmlns:a16="http://schemas.microsoft.com/office/drawing/2014/main" id="{BAD5B6F4-0A90-447A-A1AE-D75C934B6B29}"/>
              </a:ext>
            </a:extLst>
          </p:cNvPr>
          <p:cNvSpPr>
            <a:spLocks noGrp="1"/>
          </p:cNvSpPr>
          <p:nvPr>
            <p:ph type="sldNum" sz="quarter" idx="12"/>
          </p:nvPr>
        </p:nvSpPr>
        <p:spPr>
          <a:xfrm>
            <a:off x="5536305" y="6356350"/>
            <a:ext cx="987552" cy="365125"/>
          </a:xfrm>
        </p:spPr>
        <p:txBody>
          <a:bodyPr rtlCol="0" anchor="ctr">
            <a:normAutofit/>
          </a:bodyPr>
          <a:lstStyle/>
          <a:p>
            <a:pPr rtl="0">
              <a:spcAft>
                <a:spcPts val="600"/>
              </a:spcAft>
            </a:pPr>
            <a:fld id="{B5CEABB6-07DC-46E8-9B57-56EC44A396E5}" type="slidenum">
              <a:rPr lang="es-ES" smtClean="0"/>
              <a:pPr rtl="0">
                <a:spcAft>
                  <a:spcPts val="600"/>
                </a:spcAft>
              </a:pPr>
              <a:t>29</a:t>
            </a:fld>
            <a:endParaRPr lang="es-ES"/>
          </a:p>
        </p:txBody>
      </p:sp>
      <p:sp>
        <p:nvSpPr>
          <p:cNvPr id="9" name="8 CuadroTexto"/>
          <p:cNvSpPr txBox="1"/>
          <p:nvPr/>
        </p:nvSpPr>
        <p:spPr>
          <a:xfrm>
            <a:off x="248194" y="2495006"/>
            <a:ext cx="2403566" cy="369332"/>
          </a:xfrm>
          <a:prstGeom prst="rect">
            <a:avLst/>
          </a:prstGeom>
          <a:noFill/>
        </p:spPr>
        <p:txBody>
          <a:bodyPr wrap="square" rtlCol="0">
            <a:spAutoFit/>
          </a:bodyPr>
          <a:lstStyle/>
          <a:p>
            <a:r>
              <a:rPr lang="es-AR" dirty="0">
                <a:solidFill>
                  <a:schemeClr val="bg2">
                    <a:lumMod val="50000"/>
                  </a:schemeClr>
                </a:solidFill>
              </a:rPr>
              <a:t>PRODUCTS</a:t>
            </a:r>
          </a:p>
        </p:txBody>
      </p:sp>
      <p:sp>
        <p:nvSpPr>
          <p:cNvPr id="12" name="11 CuadroTexto"/>
          <p:cNvSpPr txBox="1"/>
          <p:nvPr/>
        </p:nvSpPr>
        <p:spPr>
          <a:xfrm>
            <a:off x="287383" y="2952206"/>
            <a:ext cx="3474720" cy="1015663"/>
          </a:xfrm>
          <a:prstGeom prst="rect">
            <a:avLst/>
          </a:prstGeom>
          <a:noFill/>
        </p:spPr>
        <p:txBody>
          <a:bodyPr wrap="square" rtlCol="0">
            <a:spAutoFit/>
          </a:bodyPr>
          <a:lstStyle/>
          <a:p>
            <a:r>
              <a:rPr lang="es-AR" sz="1200" dirty="0">
                <a:solidFill>
                  <a:schemeClr val="bg2">
                    <a:lumMod val="50000"/>
                  </a:schemeClr>
                </a:solidFill>
              </a:rPr>
              <a:t>Aquí exponemos toda la información referida a los productos disponibles para </a:t>
            </a:r>
            <a:r>
              <a:rPr lang="es-AR" sz="1200" dirty="0" err="1">
                <a:solidFill>
                  <a:schemeClr val="bg2">
                    <a:lumMod val="50000"/>
                  </a:schemeClr>
                </a:solidFill>
              </a:rPr>
              <a:t>comercializacion</a:t>
            </a:r>
            <a:r>
              <a:rPr lang="es-AR" sz="1200" dirty="0">
                <a:solidFill>
                  <a:schemeClr val="bg2">
                    <a:lumMod val="50000"/>
                  </a:schemeClr>
                </a:solidFill>
              </a:rPr>
              <a:t>, su distribución en categorías y </a:t>
            </a:r>
            <a:r>
              <a:rPr lang="es-AR" sz="1200" dirty="0" err="1">
                <a:solidFill>
                  <a:schemeClr val="bg2">
                    <a:lumMod val="50000"/>
                  </a:schemeClr>
                </a:solidFill>
              </a:rPr>
              <a:t>subcategorias</a:t>
            </a:r>
            <a:r>
              <a:rPr lang="es-AR" sz="1200" dirty="0">
                <a:solidFill>
                  <a:schemeClr val="bg2">
                    <a:lumMod val="50000"/>
                  </a:schemeClr>
                </a:solidFill>
              </a:rPr>
              <a:t> complementado con la información referida a ventas y ganancias.</a:t>
            </a:r>
          </a:p>
        </p:txBody>
      </p:sp>
      <p:pic>
        <p:nvPicPr>
          <p:cNvPr id="13314" name="Picture 2"/>
          <p:cNvPicPr>
            <a:picLocks noChangeAspect="1" noChangeArrowheads="1"/>
          </p:cNvPicPr>
          <p:nvPr/>
        </p:nvPicPr>
        <p:blipFill>
          <a:blip r:embed="rId4"/>
          <a:srcRect/>
          <a:stretch>
            <a:fillRect/>
          </a:stretch>
        </p:blipFill>
        <p:spPr bwMode="auto">
          <a:xfrm>
            <a:off x="4115890" y="1825342"/>
            <a:ext cx="7327173" cy="4141798"/>
          </a:xfrm>
          <a:prstGeom prst="rect">
            <a:avLst/>
          </a:prstGeom>
          <a:noFill/>
          <a:ln w="9525">
            <a:noFill/>
            <a:miter lim="800000"/>
            <a:headEnd/>
            <a:tailEnd/>
          </a:ln>
          <a:effectLst/>
        </p:spPr>
      </p:pic>
    </p:spTree>
    <p:extLst>
      <p:ext uri="{BB962C8B-B14F-4D97-AF65-F5344CB8AC3E}">
        <p14:creationId xmlns:p14="http://schemas.microsoft.com/office/powerpoint/2010/main" val="473670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031FE9-9059-4FE8-B4AC-9771F23A1B89}"/>
              </a:ext>
            </a:extLst>
          </p:cNvPr>
          <p:cNvSpPr>
            <a:spLocks noGrp="1"/>
          </p:cNvSpPr>
          <p:nvPr>
            <p:ph type="title"/>
          </p:nvPr>
        </p:nvSpPr>
        <p:spPr>
          <a:xfrm>
            <a:off x="1038498" y="4143342"/>
            <a:ext cx="3139440" cy="1325563"/>
          </a:xfrm>
        </p:spPr>
        <p:txBody>
          <a:bodyPr rtlCol="0"/>
          <a:lstStyle/>
          <a:p>
            <a:pPr rtl="0"/>
            <a:r>
              <a:rPr lang="es-ES" dirty="0">
                <a:solidFill>
                  <a:schemeClr val="bg2">
                    <a:lumMod val="50000"/>
                  </a:schemeClr>
                </a:solidFill>
              </a:rPr>
              <a:t>Contenido</a:t>
            </a:r>
          </a:p>
        </p:txBody>
      </p:sp>
      <p:sp>
        <p:nvSpPr>
          <p:cNvPr id="3" name="Marcador de contenido 2">
            <a:extLst>
              <a:ext uri="{FF2B5EF4-FFF2-40B4-BE49-F238E27FC236}">
                <a16:creationId xmlns:a16="http://schemas.microsoft.com/office/drawing/2014/main" id="{D4A2EB3F-4D60-451F-8F45-7D6654D2FCD9}"/>
              </a:ext>
            </a:extLst>
          </p:cNvPr>
          <p:cNvSpPr>
            <a:spLocks noGrp="1"/>
          </p:cNvSpPr>
          <p:nvPr>
            <p:ph type="body" sz="quarter" idx="13"/>
          </p:nvPr>
        </p:nvSpPr>
        <p:spPr>
          <a:xfrm>
            <a:off x="5922254" y="634708"/>
            <a:ext cx="5433204" cy="365125"/>
          </a:xfrm>
        </p:spPr>
        <p:txBody>
          <a:bodyPr vert="horz" lIns="91440" tIns="45720" rIns="91440" bIns="45720" rtlCol="0" anchor="t">
            <a:normAutofit lnSpcReduction="10000"/>
          </a:bodyPr>
          <a:lstStyle/>
          <a:p>
            <a:pPr rtl="0"/>
            <a:r>
              <a:rPr lang="es-ES" b="1" dirty="0">
                <a:solidFill>
                  <a:schemeClr val="bg2">
                    <a:lumMod val="50000"/>
                  </a:schemeClr>
                </a:solidFill>
              </a:rPr>
              <a:t>PRESENTACIÓN</a:t>
            </a:r>
            <a:r>
              <a:rPr lang="es-ES" b="1" dirty="0"/>
              <a:t> DEL PROYECTO</a:t>
            </a:r>
          </a:p>
        </p:txBody>
      </p:sp>
      <p:sp>
        <p:nvSpPr>
          <p:cNvPr id="4" name="Marcador de texto 3">
            <a:extLst>
              <a:ext uri="{FF2B5EF4-FFF2-40B4-BE49-F238E27FC236}">
                <a16:creationId xmlns:a16="http://schemas.microsoft.com/office/drawing/2014/main" id="{AC1C80FB-53F9-42EE-B1E6-D0F998EC5DFA}"/>
              </a:ext>
            </a:extLst>
          </p:cNvPr>
          <p:cNvSpPr>
            <a:spLocks noGrp="1"/>
          </p:cNvSpPr>
          <p:nvPr>
            <p:ph type="body" sz="quarter" idx="15"/>
          </p:nvPr>
        </p:nvSpPr>
        <p:spPr>
          <a:xfrm>
            <a:off x="5921828" y="964133"/>
            <a:ext cx="5431971" cy="557950"/>
          </a:xfrm>
        </p:spPr>
        <p:txBody>
          <a:bodyPr rtlCol="0">
            <a:normAutofit/>
          </a:bodyPr>
          <a:lstStyle/>
          <a:p>
            <a:pPr rtl="0">
              <a:buFont typeface="Arial" pitchFamily="34" charset="0"/>
              <a:buChar char="•"/>
            </a:pPr>
            <a:r>
              <a:rPr lang="es-ES" dirty="0">
                <a:solidFill>
                  <a:schemeClr val="bg2">
                    <a:lumMod val="50000"/>
                  </a:schemeClr>
                </a:solidFill>
              </a:rPr>
              <a:t>Presentación del proyecto e información sobre la estructura de los datos y sus relaciones</a:t>
            </a:r>
          </a:p>
        </p:txBody>
      </p:sp>
      <p:sp>
        <p:nvSpPr>
          <p:cNvPr id="5" name="Marcador de texto 4">
            <a:extLst>
              <a:ext uri="{FF2B5EF4-FFF2-40B4-BE49-F238E27FC236}">
                <a16:creationId xmlns:a16="http://schemas.microsoft.com/office/drawing/2014/main" id="{E81BA2B5-6A90-4204-ABDD-7183FBB03A02}"/>
              </a:ext>
            </a:extLst>
          </p:cNvPr>
          <p:cNvSpPr>
            <a:spLocks noGrp="1"/>
          </p:cNvSpPr>
          <p:nvPr>
            <p:ph type="body" sz="quarter" idx="23"/>
          </p:nvPr>
        </p:nvSpPr>
        <p:spPr>
          <a:xfrm>
            <a:off x="5922254" y="1734504"/>
            <a:ext cx="5433204" cy="365125"/>
          </a:xfrm>
        </p:spPr>
        <p:txBody>
          <a:bodyPr rtlCol="0">
            <a:normAutofit lnSpcReduction="10000"/>
          </a:bodyPr>
          <a:lstStyle/>
          <a:p>
            <a:pPr rtl="0"/>
            <a:r>
              <a:rPr lang="es-ES" b="1" dirty="0">
                <a:solidFill>
                  <a:schemeClr val="bg2">
                    <a:lumMod val="50000"/>
                  </a:schemeClr>
                </a:solidFill>
              </a:rPr>
              <a:t>DISEÑO DEL DASHBOARD</a:t>
            </a:r>
          </a:p>
        </p:txBody>
      </p:sp>
      <p:sp>
        <p:nvSpPr>
          <p:cNvPr id="6" name="Marcador de texto 5">
            <a:extLst>
              <a:ext uri="{FF2B5EF4-FFF2-40B4-BE49-F238E27FC236}">
                <a16:creationId xmlns:a16="http://schemas.microsoft.com/office/drawing/2014/main" id="{7E7D4C34-22A0-4D54-A07D-E1E9A11463E5}"/>
              </a:ext>
            </a:extLst>
          </p:cNvPr>
          <p:cNvSpPr>
            <a:spLocks noGrp="1"/>
          </p:cNvSpPr>
          <p:nvPr>
            <p:ph type="body" sz="quarter" idx="24"/>
          </p:nvPr>
        </p:nvSpPr>
        <p:spPr>
          <a:xfrm>
            <a:off x="5921828" y="2063929"/>
            <a:ext cx="5431971" cy="557950"/>
          </a:xfrm>
        </p:spPr>
        <p:txBody>
          <a:bodyPr rtlCol="0"/>
          <a:lstStyle/>
          <a:p>
            <a:pPr rtl="0">
              <a:buFont typeface="Arial" pitchFamily="34" charset="0"/>
              <a:buChar char="•"/>
            </a:pPr>
            <a:r>
              <a:rPr lang="es-ES" dirty="0">
                <a:solidFill>
                  <a:schemeClr val="bg2">
                    <a:lumMod val="50000"/>
                  </a:schemeClr>
                </a:solidFill>
              </a:rPr>
              <a:t>Diseño del </a:t>
            </a:r>
            <a:r>
              <a:rPr lang="es-ES" dirty="0" err="1">
                <a:solidFill>
                  <a:schemeClr val="bg2">
                    <a:lumMod val="50000"/>
                  </a:schemeClr>
                </a:solidFill>
              </a:rPr>
              <a:t>Dashboard</a:t>
            </a:r>
            <a:r>
              <a:rPr lang="es-ES" dirty="0">
                <a:solidFill>
                  <a:schemeClr val="bg2">
                    <a:lumMod val="50000"/>
                  </a:schemeClr>
                </a:solidFill>
              </a:rPr>
              <a:t> donde se visualizaran todos la información con sus respectivas métricas y análisis</a:t>
            </a:r>
          </a:p>
        </p:txBody>
      </p:sp>
      <p:sp>
        <p:nvSpPr>
          <p:cNvPr id="7" name="Marcador de texto 6">
            <a:extLst>
              <a:ext uri="{FF2B5EF4-FFF2-40B4-BE49-F238E27FC236}">
                <a16:creationId xmlns:a16="http://schemas.microsoft.com/office/drawing/2014/main" id="{301D392D-FB66-47A0-B628-5ADE822A2CFF}"/>
              </a:ext>
            </a:extLst>
          </p:cNvPr>
          <p:cNvSpPr>
            <a:spLocks noGrp="1"/>
          </p:cNvSpPr>
          <p:nvPr>
            <p:ph type="body" sz="quarter" idx="25"/>
          </p:nvPr>
        </p:nvSpPr>
        <p:spPr>
          <a:xfrm>
            <a:off x="5922254" y="2834300"/>
            <a:ext cx="6066546" cy="365125"/>
          </a:xfrm>
        </p:spPr>
        <p:txBody>
          <a:bodyPr rtlCol="0">
            <a:noAutofit/>
          </a:bodyPr>
          <a:lstStyle/>
          <a:p>
            <a:pPr rtl="0"/>
            <a:r>
              <a:rPr lang="es-ES" sz="1800" b="1" dirty="0">
                <a:solidFill>
                  <a:schemeClr val="bg2">
                    <a:lumMod val="50000"/>
                  </a:schemeClr>
                </a:solidFill>
              </a:rPr>
              <a:t>EXTRACCIÓN Y TRANSFORMACIÓN DE DATOS </a:t>
            </a:r>
          </a:p>
        </p:txBody>
      </p:sp>
      <p:sp>
        <p:nvSpPr>
          <p:cNvPr id="8" name="Marcador de texto 7">
            <a:extLst>
              <a:ext uri="{FF2B5EF4-FFF2-40B4-BE49-F238E27FC236}">
                <a16:creationId xmlns:a16="http://schemas.microsoft.com/office/drawing/2014/main" id="{51C26CE0-2506-4B44-A26F-C12BFA5B18B5}"/>
              </a:ext>
            </a:extLst>
          </p:cNvPr>
          <p:cNvSpPr>
            <a:spLocks noGrp="1"/>
          </p:cNvSpPr>
          <p:nvPr>
            <p:ph type="body" sz="quarter" idx="26"/>
          </p:nvPr>
        </p:nvSpPr>
        <p:spPr>
          <a:xfrm>
            <a:off x="5987142" y="3438045"/>
            <a:ext cx="5431971" cy="557950"/>
          </a:xfrm>
        </p:spPr>
        <p:txBody>
          <a:bodyPr rtlCol="0"/>
          <a:lstStyle/>
          <a:p>
            <a:pPr rtl="0">
              <a:buFont typeface="Arial" pitchFamily="34" charset="0"/>
              <a:buChar char="•"/>
            </a:pPr>
            <a:r>
              <a:rPr lang="es-ES" dirty="0">
                <a:solidFill>
                  <a:schemeClr val="bg2">
                    <a:lumMod val="50000"/>
                  </a:schemeClr>
                </a:solidFill>
              </a:rPr>
              <a:t>Presentación de las distintas transformaciones sobre el </a:t>
            </a:r>
            <a:r>
              <a:rPr lang="es-ES" dirty="0" err="1">
                <a:solidFill>
                  <a:schemeClr val="bg2">
                    <a:lumMod val="50000"/>
                  </a:schemeClr>
                </a:solidFill>
              </a:rPr>
              <a:t>Dataset</a:t>
            </a:r>
            <a:r>
              <a:rPr lang="es-ES" dirty="0">
                <a:solidFill>
                  <a:schemeClr val="bg2">
                    <a:lumMod val="50000"/>
                  </a:schemeClr>
                </a:solidFill>
              </a:rPr>
              <a:t> para utilizarlo en </a:t>
            </a:r>
            <a:r>
              <a:rPr lang="es-ES" dirty="0" err="1">
                <a:solidFill>
                  <a:schemeClr val="bg2">
                    <a:lumMod val="50000"/>
                  </a:schemeClr>
                </a:solidFill>
              </a:rPr>
              <a:t>Power</a:t>
            </a:r>
            <a:r>
              <a:rPr lang="es-ES" dirty="0">
                <a:solidFill>
                  <a:schemeClr val="bg2">
                    <a:lumMod val="50000"/>
                  </a:schemeClr>
                </a:solidFill>
              </a:rPr>
              <a:t> BI</a:t>
            </a:r>
          </a:p>
        </p:txBody>
      </p:sp>
      <p:sp>
        <p:nvSpPr>
          <p:cNvPr id="22" name="Marcador de número de diapositiva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rtlCol="0"/>
          <a:lstStyle/>
          <a:p>
            <a:pPr rtl="0"/>
            <a:fld id="{B5CEABB6-07DC-46E8-9B57-56EC44A396E5}" type="slidenum">
              <a:rPr lang="es-ES" smtClean="0"/>
              <a:pPr rtl="0"/>
              <a:t>3</a:t>
            </a:fld>
            <a:endParaRPr lang="es-ES" dirty="0"/>
          </a:p>
        </p:txBody>
      </p:sp>
      <p:pic>
        <p:nvPicPr>
          <p:cNvPr id="10" name="Imagen 3" descr="Logotipo&#10;&#10;Descripción generada automáticamente">
            <a:extLst>
              <a:ext uri="{FF2B5EF4-FFF2-40B4-BE49-F238E27FC236}">
                <a16:creationId xmlns:a16="http://schemas.microsoft.com/office/drawing/2014/main" id="{504A40A1-56BA-497E-92ED-BB0114158160}"/>
              </a:ext>
            </a:extLst>
          </p:cNvPr>
          <p:cNvPicPr>
            <a:picLocks noChangeAspect="1"/>
          </p:cNvPicPr>
          <p:nvPr/>
        </p:nvPicPr>
        <p:blipFill rotWithShape="1">
          <a:blip r:embed="rId3">
            <a:duotone>
              <a:schemeClr val="accent1">
                <a:shade val="45000"/>
                <a:satMod val="135000"/>
              </a:schemeClr>
              <a:prstClr val="white"/>
            </a:duotone>
          </a:blip>
          <a:srcRect l="12331" t="29723" r="8042" b="33633"/>
          <a:stretch/>
        </p:blipFill>
        <p:spPr>
          <a:xfrm>
            <a:off x="8149217" y="5546755"/>
            <a:ext cx="2971629" cy="769222"/>
          </a:xfrm>
          <a:prstGeom prst="rect">
            <a:avLst/>
          </a:prstGeom>
        </p:spPr>
      </p:pic>
    </p:spTree>
    <p:extLst>
      <p:ext uri="{BB962C8B-B14F-4D97-AF65-F5344CB8AC3E}">
        <p14:creationId xmlns:p14="http://schemas.microsoft.com/office/powerpoint/2010/main" val="2768881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815C6-3AD0-46E6-A74A-1967BD91AF50}"/>
              </a:ext>
            </a:extLst>
          </p:cNvPr>
          <p:cNvSpPr>
            <a:spLocks noGrp="1"/>
          </p:cNvSpPr>
          <p:nvPr>
            <p:ph type="ctrTitle"/>
          </p:nvPr>
        </p:nvSpPr>
        <p:spPr>
          <a:xfrm>
            <a:off x="5656216" y="5192485"/>
            <a:ext cx="5974080" cy="1122202"/>
          </a:xfrm>
        </p:spPr>
        <p:txBody>
          <a:bodyPr rtlCol="0"/>
          <a:lstStyle/>
          <a:p>
            <a:pPr rtl="0"/>
            <a:r>
              <a:rPr lang="es-ES" dirty="0">
                <a:solidFill>
                  <a:schemeClr val="bg2">
                    <a:lumMod val="50000"/>
                  </a:schemeClr>
                </a:solidFill>
              </a:rPr>
              <a:t>Presentación del proyecto</a:t>
            </a:r>
          </a:p>
        </p:txBody>
      </p:sp>
      <p:pic>
        <p:nvPicPr>
          <p:cNvPr id="5" name="Imagen 12" descr="Logotipo&#10;&#10;Descripción generada automáticamente">
            <a:extLst>
              <a:ext uri="{FF2B5EF4-FFF2-40B4-BE49-F238E27FC236}">
                <a16:creationId xmlns:a16="http://schemas.microsoft.com/office/drawing/2014/main" id="{908DD862-122D-462A-B26A-23239D2F88E7}"/>
              </a:ext>
            </a:extLst>
          </p:cNvPr>
          <p:cNvPicPr>
            <a:picLocks noChangeAspect="1"/>
          </p:cNvPicPr>
          <p:nvPr/>
        </p:nvPicPr>
        <p:blipFill rotWithShape="1">
          <a:blip r:embed="rId3">
            <a:duotone>
              <a:schemeClr val="accent1">
                <a:shade val="45000"/>
                <a:satMod val="135000"/>
              </a:schemeClr>
              <a:prstClr val="white"/>
            </a:duotone>
          </a:blip>
          <a:srcRect l="12331" t="29723" r="8042" b="33633"/>
          <a:stretch/>
        </p:blipFill>
        <p:spPr>
          <a:xfrm>
            <a:off x="418012" y="5172891"/>
            <a:ext cx="4548265" cy="1177363"/>
          </a:xfrm>
          <a:prstGeom prst="rect">
            <a:avLst/>
          </a:prstGeom>
          <a:noFill/>
        </p:spPr>
      </p:pic>
    </p:spTree>
    <p:extLst>
      <p:ext uri="{BB962C8B-B14F-4D97-AF65-F5344CB8AC3E}">
        <p14:creationId xmlns:p14="http://schemas.microsoft.com/office/powerpoint/2010/main" val="1842508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33634FE-ADF0-4BC3-A0A9-447EA9DD096B}"/>
              </a:ext>
            </a:extLst>
          </p:cNvPr>
          <p:cNvSpPr>
            <a:spLocks noGrp="1"/>
          </p:cNvSpPr>
          <p:nvPr>
            <p:ph type="body" idx="1"/>
          </p:nvPr>
        </p:nvSpPr>
        <p:spPr>
          <a:xfrm>
            <a:off x="565240" y="2249984"/>
            <a:ext cx="5221606" cy="2322015"/>
          </a:xfrm>
        </p:spPr>
        <p:txBody>
          <a:bodyPr vert="horz" lIns="91440" tIns="45720" rIns="91440" bIns="45720" rtlCol="0" anchor="t">
            <a:normAutofit/>
          </a:bodyPr>
          <a:lstStyle/>
          <a:p>
            <a:pPr rtl="0"/>
            <a:r>
              <a:rPr lang="es-ES" dirty="0">
                <a:solidFill>
                  <a:schemeClr val="bg2">
                    <a:lumMod val="50000"/>
                  </a:schemeClr>
                </a:solidFill>
              </a:rPr>
              <a:t>El proyecto a llevar a cabo será el análisis integral de una Global </a:t>
            </a:r>
            <a:r>
              <a:rPr lang="es-ES" dirty="0" err="1">
                <a:solidFill>
                  <a:schemeClr val="bg2">
                    <a:lumMod val="50000"/>
                  </a:schemeClr>
                </a:solidFill>
              </a:rPr>
              <a:t>Super</a:t>
            </a:r>
            <a:r>
              <a:rPr lang="es-ES" dirty="0">
                <a:solidFill>
                  <a:schemeClr val="bg2">
                    <a:lumMod val="50000"/>
                  </a:schemeClr>
                </a:solidFill>
              </a:rPr>
              <a:t> </a:t>
            </a:r>
            <a:r>
              <a:rPr lang="es-ES" dirty="0" err="1">
                <a:solidFill>
                  <a:schemeClr val="bg2">
                    <a:lumMod val="50000"/>
                  </a:schemeClr>
                </a:solidFill>
              </a:rPr>
              <a:t>Store</a:t>
            </a:r>
            <a:r>
              <a:rPr lang="es-ES" dirty="0">
                <a:solidFill>
                  <a:schemeClr val="bg2">
                    <a:lumMod val="50000"/>
                  </a:schemeClr>
                </a:solidFill>
              </a:rPr>
              <a:t> y sus particularidades</a:t>
            </a:r>
          </a:p>
          <a:p>
            <a:pPr rtl="0"/>
            <a:r>
              <a:rPr lang="es-ES" dirty="0">
                <a:solidFill>
                  <a:schemeClr val="bg2">
                    <a:lumMod val="50000"/>
                  </a:schemeClr>
                </a:solidFill>
              </a:rPr>
              <a:t>Analizaremos y gestionaremos información referida a ventas, rentabilidad, clientes, envíos y productos.</a:t>
            </a:r>
          </a:p>
          <a:p>
            <a:pPr rtl="0"/>
            <a:r>
              <a:rPr lang="es-ES" dirty="0">
                <a:solidFill>
                  <a:schemeClr val="bg2">
                    <a:lumMod val="50000"/>
                  </a:schemeClr>
                </a:solidFill>
              </a:rPr>
              <a:t>Los resultados serán expuestos en un </a:t>
            </a:r>
            <a:r>
              <a:rPr lang="es-ES" dirty="0" err="1">
                <a:solidFill>
                  <a:schemeClr val="bg2">
                    <a:lumMod val="50000"/>
                  </a:schemeClr>
                </a:solidFill>
              </a:rPr>
              <a:t>dashboard</a:t>
            </a:r>
            <a:r>
              <a:rPr lang="es-ES" dirty="0">
                <a:solidFill>
                  <a:schemeClr val="bg2">
                    <a:lumMod val="50000"/>
                  </a:schemeClr>
                </a:solidFill>
              </a:rPr>
              <a:t> interactivo que facilitara tanto la gestión como la toma de decisiones de las esferas ejecutivas de la organización.</a:t>
            </a:r>
            <a:endParaRPr lang="es-ES" noProof="1">
              <a:solidFill>
                <a:schemeClr val="bg2">
                  <a:lumMod val="50000"/>
                </a:schemeClr>
              </a:solidFill>
            </a:endParaRPr>
          </a:p>
        </p:txBody>
      </p:sp>
      <p:sp>
        <p:nvSpPr>
          <p:cNvPr id="6" name="Marcador de número de diapositiva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rtl="0"/>
              <a:t>5</a:t>
            </a:fld>
            <a:endParaRPr lang="es-ES" dirty="0"/>
          </a:p>
        </p:txBody>
      </p:sp>
      <p:sp>
        <p:nvSpPr>
          <p:cNvPr id="8" name="Título 7">
            <a:extLst>
              <a:ext uri="{FF2B5EF4-FFF2-40B4-BE49-F238E27FC236}">
                <a16:creationId xmlns:a16="http://schemas.microsoft.com/office/drawing/2014/main" id="{246E2D97-9C10-4635-A35C-2D979B0DBAF9}"/>
              </a:ext>
            </a:extLst>
          </p:cNvPr>
          <p:cNvSpPr>
            <a:spLocks noGrp="1"/>
          </p:cNvSpPr>
          <p:nvPr>
            <p:ph type="title"/>
          </p:nvPr>
        </p:nvSpPr>
        <p:spPr>
          <a:xfrm>
            <a:off x="748121" y="665799"/>
            <a:ext cx="4641561" cy="1204912"/>
          </a:xfrm>
        </p:spPr>
        <p:txBody>
          <a:bodyPr/>
          <a:lstStyle/>
          <a:p>
            <a:r>
              <a:rPr lang="es-AR" dirty="0">
                <a:solidFill>
                  <a:schemeClr val="bg2">
                    <a:lumMod val="50000"/>
                  </a:schemeClr>
                </a:solidFill>
              </a:rPr>
              <a:t>Global Super store</a:t>
            </a:r>
            <a:br>
              <a:rPr lang="es-AR" dirty="0">
                <a:solidFill>
                  <a:schemeClr val="bg2">
                    <a:lumMod val="50000"/>
                  </a:schemeClr>
                </a:solidFill>
              </a:rPr>
            </a:br>
            <a:r>
              <a:rPr lang="es-AR" dirty="0" err="1">
                <a:solidFill>
                  <a:schemeClr val="bg2">
                    <a:lumMod val="50000"/>
                  </a:schemeClr>
                </a:solidFill>
              </a:rPr>
              <a:t>Analitycs</a:t>
            </a:r>
            <a:r>
              <a:rPr lang="es-AR" dirty="0">
                <a:solidFill>
                  <a:schemeClr val="bg2">
                    <a:lumMod val="50000"/>
                  </a:schemeClr>
                </a:solidFill>
              </a:rPr>
              <a:t> &amp; BI</a:t>
            </a:r>
          </a:p>
        </p:txBody>
      </p:sp>
      <p:pic>
        <p:nvPicPr>
          <p:cNvPr id="10" name="Imagen 9">
            <a:extLst>
              <a:ext uri="{FF2B5EF4-FFF2-40B4-BE49-F238E27FC236}">
                <a16:creationId xmlns:a16="http://schemas.microsoft.com/office/drawing/2014/main" id="{7826030B-BDA4-48B5-B639-F223A05AA56A}"/>
              </a:ext>
            </a:extLst>
          </p:cNvPr>
          <p:cNvPicPr>
            <a:picLocks noChangeAspect="1"/>
          </p:cNvPicPr>
          <p:nvPr/>
        </p:nvPicPr>
        <p:blipFill rotWithShape="1">
          <a:blip r:embed="rId3"/>
          <a:srcRect l="22996" t="36792" r="59882" b="17673"/>
          <a:stretch/>
        </p:blipFill>
        <p:spPr>
          <a:xfrm>
            <a:off x="6735215" y="0"/>
            <a:ext cx="5456785" cy="4081318"/>
          </a:xfrm>
          <a:prstGeom prst="rect">
            <a:avLst/>
          </a:prstGeom>
          <a:ln>
            <a:noFill/>
          </a:ln>
          <a:effectLst>
            <a:softEdge rad="584200"/>
          </a:effectLst>
        </p:spPr>
      </p:pic>
    </p:spTree>
    <p:extLst>
      <p:ext uri="{BB962C8B-B14F-4D97-AF65-F5344CB8AC3E}">
        <p14:creationId xmlns:p14="http://schemas.microsoft.com/office/powerpoint/2010/main" val="2645441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redondeado"/>
          <p:cNvSpPr/>
          <p:nvPr/>
        </p:nvSpPr>
        <p:spPr>
          <a:xfrm>
            <a:off x="3108960" y="1123406"/>
            <a:ext cx="8621486" cy="5512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Marcador de número de diapositiva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rtlCol="0"/>
          <a:lstStyle/>
          <a:p>
            <a:pPr rtl="0"/>
            <a:fld id="{19B51A1E-902D-48AF-9020-955120F399B6}" type="slidenum">
              <a:rPr lang="es-ES" smtClean="0"/>
              <a:pPr rtl="0"/>
              <a:t>6</a:t>
            </a:fld>
            <a:endParaRPr lang="es-ES" dirty="0"/>
          </a:p>
        </p:txBody>
      </p:sp>
      <p:sp>
        <p:nvSpPr>
          <p:cNvPr id="27" name="Título 1">
            <a:extLst>
              <a:ext uri="{FF2B5EF4-FFF2-40B4-BE49-F238E27FC236}">
                <a16:creationId xmlns:a16="http://schemas.microsoft.com/office/drawing/2014/main" id="{E0167FDA-BFDA-41F8-986D-A55F3876BD7C}"/>
              </a:ext>
            </a:extLst>
          </p:cNvPr>
          <p:cNvSpPr>
            <a:spLocks noGrp="1"/>
          </p:cNvSpPr>
          <p:nvPr>
            <p:ph type="title"/>
          </p:nvPr>
        </p:nvSpPr>
        <p:spPr>
          <a:xfrm>
            <a:off x="163038" y="369409"/>
            <a:ext cx="2697728" cy="1325563"/>
          </a:xfrm>
        </p:spPr>
        <p:txBody>
          <a:bodyPr rtlCol="0"/>
          <a:lstStyle/>
          <a:p>
            <a:pPr rtl="0"/>
            <a:r>
              <a:rPr lang="es-AR" dirty="0">
                <a:solidFill>
                  <a:schemeClr val="bg2">
                    <a:lumMod val="50000"/>
                  </a:schemeClr>
                </a:solidFill>
              </a:rPr>
              <a:t>Diagrama</a:t>
            </a:r>
            <a:br>
              <a:rPr lang="es-AR" dirty="0">
                <a:solidFill>
                  <a:schemeClr val="bg2">
                    <a:lumMod val="50000"/>
                  </a:schemeClr>
                </a:solidFill>
              </a:rPr>
            </a:br>
            <a:r>
              <a:rPr lang="es-AR" dirty="0">
                <a:solidFill>
                  <a:schemeClr val="bg2">
                    <a:lumMod val="50000"/>
                  </a:schemeClr>
                </a:solidFill>
              </a:rPr>
              <a:t>Entidad - Relación</a:t>
            </a:r>
            <a:endParaRPr lang="es-ES" b="1" dirty="0">
              <a:solidFill>
                <a:schemeClr val="bg2">
                  <a:lumMod val="50000"/>
                </a:schemeClr>
              </a:solidFill>
            </a:endParaRPr>
          </a:p>
        </p:txBody>
      </p:sp>
      <p:sp>
        <p:nvSpPr>
          <p:cNvPr id="46" name="Subtítulo 2">
            <a:extLst>
              <a:ext uri="{FF2B5EF4-FFF2-40B4-BE49-F238E27FC236}">
                <a16:creationId xmlns:a16="http://schemas.microsoft.com/office/drawing/2014/main" id="{335D65AE-0664-4997-B066-0607ACD29E72}"/>
              </a:ext>
              <a:ext uri="{C183D7F6-B498-43B3-948B-1728B52AA6E4}">
                <adec:decorative xmlns:adec="http://schemas.microsoft.com/office/drawing/2017/decorative" val="0"/>
              </a:ext>
            </a:extLst>
          </p:cNvPr>
          <p:cNvSpPr txBox="1">
            <a:spLocks/>
          </p:cNvSpPr>
          <p:nvPr/>
        </p:nvSpPr>
        <p:spPr>
          <a:xfrm>
            <a:off x="163038" y="3190286"/>
            <a:ext cx="2626345" cy="985425"/>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i="1" dirty="0">
                <a:solidFill>
                  <a:schemeClr val="bg2">
                    <a:lumMod val="50000"/>
                  </a:schemeClr>
                </a:solidFill>
              </a:rPr>
              <a:t>Se visualizan las relaciones entre las distintas tablas que formarán parte del proyecto final.</a:t>
            </a:r>
          </a:p>
        </p:txBody>
      </p:sp>
      <p:pic>
        <p:nvPicPr>
          <p:cNvPr id="3" name="Imagen 2" descr="Diagrama&#10;&#10;Descripción generada automáticamente">
            <a:extLst>
              <a:ext uri="{FF2B5EF4-FFF2-40B4-BE49-F238E27FC236}">
                <a16:creationId xmlns:a16="http://schemas.microsoft.com/office/drawing/2014/main" id="{BAC66D46-20D8-4A80-A550-D0CB747801C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503815" y="951347"/>
            <a:ext cx="8050549" cy="5906653"/>
          </a:xfrm>
          <a:prstGeom prst="rect">
            <a:avLst/>
          </a:prstGeom>
        </p:spPr>
      </p:pic>
      <p:pic>
        <p:nvPicPr>
          <p:cNvPr id="6" name="Imagen 3" descr="Logotipo&#10;&#10;Descripción generada automáticamente">
            <a:extLst>
              <a:ext uri="{FF2B5EF4-FFF2-40B4-BE49-F238E27FC236}">
                <a16:creationId xmlns:a16="http://schemas.microsoft.com/office/drawing/2014/main" id="{504A40A1-56BA-497E-92ED-BB0114158160}"/>
              </a:ext>
            </a:extLst>
          </p:cNvPr>
          <p:cNvPicPr>
            <a:picLocks noChangeAspect="1"/>
          </p:cNvPicPr>
          <p:nvPr/>
        </p:nvPicPr>
        <p:blipFill rotWithShape="1">
          <a:blip r:embed="rId4">
            <a:duotone>
              <a:schemeClr val="accent1">
                <a:shade val="45000"/>
                <a:satMod val="135000"/>
              </a:schemeClr>
              <a:prstClr val="white"/>
            </a:duotone>
          </a:blip>
          <a:srcRect l="12331" t="29723" r="8042" b="33633"/>
          <a:stretch/>
        </p:blipFill>
        <p:spPr>
          <a:xfrm>
            <a:off x="8606417" y="261257"/>
            <a:ext cx="2971629" cy="769222"/>
          </a:xfrm>
          <a:prstGeom prst="rect">
            <a:avLst/>
          </a:prstGeom>
        </p:spPr>
      </p:pic>
    </p:spTree>
    <p:extLst>
      <p:ext uri="{BB962C8B-B14F-4D97-AF65-F5344CB8AC3E}">
        <p14:creationId xmlns:p14="http://schemas.microsoft.com/office/powerpoint/2010/main" val="1390443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redondeado"/>
          <p:cNvSpPr/>
          <p:nvPr/>
        </p:nvSpPr>
        <p:spPr>
          <a:xfrm>
            <a:off x="2521131" y="1071156"/>
            <a:ext cx="9470572" cy="5643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Marcador de número de diapositiva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rtl="0"/>
              <a:t>7</a:t>
            </a:fld>
            <a:endParaRPr lang="es-ES" dirty="0"/>
          </a:p>
        </p:txBody>
      </p:sp>
      <p:pic>
        <p:nvPicPr>
          <p:cNvPr id="6" name="Imagen 5">
            <a:extLst>
              <a:ext uri="{FF2B5EF4-FFF2-40B4-BE49-F238E27FC236}">
                <a16:creationId xmlns:a16="http://schemas.microsoft.com/office/drawing/2014/main" id="{F35C0CFE-156C-437E-A811-C484B87CF6C9}"/>
              </a:ext>
            </a:extLst>
          </p:cNvPr>
          <p:cNvPicPr>
            <a:picLocks noChangeAspect="1"/>
          </p:cNvPicPr>
          <p:nvPr/>
        </p:nvPicPr>
        <p:blipFill>
          <a:blip r:embed="rId3"/>
          <a:stretch>
            <a:fillRect/>
          </a:stretch>
        </p:blipFill>
        <p:spPr>
          <a:xfrm>
            <a:off x="2679893" y="965338"/>
            <a:ext cx="9303102" cy="5448527"/>
          </a:xfrm>
          <a:prstGeom prst="rect">
            <a:avLst/>
          </a:prstGeom>
        </p:spPr>
      </p:pic>
      <p:sp>
        <p:nvSpPr>
          <p:cNvPr id="18" name="Subtítulo 2">
            <a:extLst>
              <a:ext uri="{FF2B5EF4-FFF2-40B4-BE49-F238E27FC236}">
                <a16:creationId xmlns:a16="http://schemas.microsoft.com/office/drawing/2014/main" id="{7136C22E-0490-4B5E-B720-769E953FFED8}"/>
              </a:ext>
              <a:ext uri="{C183D7F6-B498-43B3-948B-1728B52AA6E4}">
                <adec:decorative xmlns:adec="http://schemas.microsoft.com/office/drawing/2017/decorative" val="0"/>
              </a:ext>
            </a:extLst>
          </p:cNvPr>
          <p:cNvSpPr txBox="1">
            <a:spLocks/>
          </p:cNvSpPr>
          <p:nvPr/>
        </p:nvSpPr>
        <p:spPr>
          <a:xfrm>
            <a:off x="209006" y="2625632"/>
            <a:ext cx="2317983" cy="2508069"/>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400" i="1" dirty="0">
                <a:solidFill>
                  <a:schemeClr val="bg2">
                    <a:lumMod val="50000"/>
                  </a:schemeClr>
                </a:solidFill>
              </a:rPr>
              <a:t>Exponemos a continuación los tipos de datos y  la correspondiente definición de claves de cada uno de los campos de la base de datos.</a:t>
            </a:r>
          </a:p>
        </p:txBody>
      </p:sp>
      <p:sp>
        <p:nvSpPr>
          <p:cNvPr id="19" name="Título 1">
            <a:extLst>
              <a:ext uri="{FF2B5EF4-FFF2-40B4-BE49-F238E27FC236}">
                <a16:creationId xmlns:a16="http://schemas.microsoft.com/office/drawing/2014/main" id="{900622EC-1439-46E7-843A-963DE444C674}"/>
              </a:ext>
            </a:extLst>
          </p:cNvPr>
          <p:cNvSpPr>
            <a:spLocks noGrp="1"/>
          </p:cNvSpPr>
          <p:nvPr>
            <p:ph type="title"/>
          </p:nvPr>
        </p:nvSpPr>
        <p:spPr>
          <a:xfrm>
            <a:off x="0" y="416784"/>
            <a:ext cx="5763490" cy="378736"/>
          </a:xfrm>
        </p:spPr>
        <p:txBody>
          <a:bodyPr rtlCol="0">
            <a:noAutofit/>
          </a:bodyPr>
          <a:lstStyle/>
          <a:p>
            <a:pPr rtl="0"/>
            <a:r>
              <a:rPr lang="es-AR" dirty="0">
                <a:solidFill>
                  <a:schemeClr val="bg2">
                    <a:lumMod val="50000"/>
                  </a:schemeClr>
                </a:solidFill>
              </a:rPr>
              <a:t>Tablas, campos y claves</a:t>
            </a:r>
            <a:endParaRPr lang="es-ES" b="1" dirty="0">
              <a:solidFill>
                <a:schemeClr val="bg2">
                  <a:lumMod val="50000"/>
                </a:schemeClr>
              </a:solidFill>
            </a:endParaRPr>
          </a:p>
        </p:txBody>
      </p:sp>
      <p:pic>
        <p:nvPicPr>
          <p:cNvPr id="7" name="Imagen 3" descr="Logotipo&#10;&#10;Descripción generada automáticamente">
            <a:extLst>
              <a:ext uri="{FF2B5EF4-FFF2-40B4-BE49-F238E27FC236}">
                <a16:creationId xmlns:a16="http://schemas.microsoft.com/office/drawing/2014/main" id="{504A40A1-56BA-497E-92ED-BB0114158160}"/>
              </a:ext>
            </a:extLst>
          </p:cNvPr>
          <p:cNvPicPr>
            <a:picLocks noChangeAspect="1"/>
          </p:cNvPicPr>
          <p:nvPr/>
        </p:nvPicPr>
        <p:blipFill rotWithShape="1">
          <a:blip r:embed="rId4">
            <a:duotone>
              <a:schemeClr val="accent1">
                <a:shade val="45000"/>
                <a:satMod val="135000"/>
              </a:schemeClr>
              <a:prstClr val="white"/>
            </a:duotone>
          </a:blip>
          <a:srcRect l="12331" t="29723" r="8042" b="33633"/>
          <a:stretch/>
        </p:blipFill>
        <p:spPr>
          <a:xfrm>
            <a:off x="8854611" y="177920"/>
            <a:ext cx="2971629" cy="769222"/>
          </a:xfrm>
          <a:prstGeom prst="rect">
            <a:avLst/>
          </a:prstGeom>
        </p:spPr>
      </p:pic>
    </p:spTree>
    <p:extLst>
      <p:ext uri="{BB962C8B-B14F-4D97-AF65-F5344CB8AC3E}">
        <p14:creationId xmlns:p14="http://schemas.microsoft.com/office/powerpoint/2010/main" val="2150849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redondeado"/>
          <p:cNvSpPr/>
          <p:nvPr/>
        </p:nvSpPr>
        <p:spPr>
          <a:xfrm>
            <a:off x="1894114" y="1423851"/>
            <a:ext cx="9313817" cy="5042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Marcador de número de diapositiva 3">
            <a:extLst>
              <a:ext uri="{FF2B5EF4-FFF2-40B4-BE49-F238E27FC236}">
                <a16:creationId xmlns:a16="http://schemas.microsoft.com/office/drawing/2014/main" id="{5CE495FC-7E0A-4342-A40D-3B65DCA780C6}"/>
              </a:ext>
            </a:extLst>
          </p:cNvPr>
          <p:cNvSpPr>
            <a:spLocks noGrp="1"/>
          </p:cNvSpPr>
          <p:nvPr>
            <p:ph type="sldNum" sz="quarter" idx="12"/>
          </p:nvPr>
        </p:nvSpPr>
        <p:spPr>
          <a:xfrm>
            <a:off x="8610600" y="6356350"/>
            <a:ext cx="2743200" cy="365125"/>
          </a:xfrm>
        </p:spPr>
        <p:txBody>
          <a:bodyPr rtlCol="0"/>
          <a:lstStyle/>
          <a:p>
            <a:pPr rtl="0"/>
            <a:fld id="{19B51A1E-902D-48AF-9020-955120F399B6}" type="slidenum">
              <a:rPr lang="es-ES" smtClean="0"/>
              <a:pPr rtl="0"/>
              <a:t>8</a:t>
            </a:fld>
            <a:endParaRPr lang="es-ES"/>
          </a:p>
        </p:txBody>
      </p:sp>
      <p:sp>
        <p:nvSpPr>
          <p:cNvPr id="46" name="Subtítulo 2">
            <a:extLst>
              <a:ext uri="{FF2B5EF4-FFF2-40B4-BE49-F238E27FC236}">
                <a16:creationId xmlns:a16="http://schemas.microsoft.com/office/drawing/2014/main" id="{E6C94C3D-4A94-4164-A9E6-B6860706369F}"/>
              </a:ext>
              <a:ext uri="{C183D7F6-B498-43B3-948B-1728B52AA6E4}">
                <adec:decorative xmlns:adec="http://schemas.microsoft.com/office/drawing/2017/decorative" val="0"/>
              </a:ext>
            </a:extLst>
          </p:cNvPr>
          <p:cNvSpPr txBox="1">
            <a:spLocks/>
          </p:cNvSpPr>
          <p:nvPr/>
        </p:nvSpPr>
        <p:spPr>
          <a:xfrm>
            <a:off x="862147" y="1007670"/>
            <a:ext cx="5172892" cy="1435085"/>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400" i="1" dirty="0">
                <a:solidFill>
                  <a:schemeClr val="bg2">
                    <a:lumMod val="50000"/>
                  </a:schemeClr>
                </a:solidFill>
              </a:rPr>
              <a:t>Diagrama de relaciones de la base de datos en SQL Server</a:t>
            </a:r>
          </a:p>
        </p:txBody>
      </p:sp>
      <p:sp>
        <p:nvSpPr>
          <p:cNvPr id="47" name="Título 1">
            <a:extLst>
              <a:ext uri="{FF2B5EF4-FFF2-40B4-BE49-F238E27FC236}">
                <a16:creationId xmlns:a16="http://schemas.microsoft.com/office/drawing/2014/main" id="{F97358E9-4C91-4302-A360-2549EFC3E7E7}"/>
              </a:ext>
            </a:extLst>
          </p:cNvPr>
          <p:cNvSpPr>
            <a:spLocks noGrp="1"/>
          </p:cNvSpPr>
          <p:nvPr>
            <p:ph type="title"/>
          </p:nvPr>
        </p:nvSpPr>
        <p:spPr>
          <a:xfrm>
            <a:off x="194489" y="208853"/>
            <a:ext cx="5265785" cy="835119"/>
          </a:xfrm>
        </p:spPr>
        <p:txBody>
          <a:bodyPr rtlCol="0">
            <a:noAutofit/>
          </a:bodyPr>
          <a:lstStyle/>
          <a:p>
            <a:pPr rtl="0"/>
            <a:r>
              <a:rPr lang="es-AR" dirty="0">
                <a:solidFill>
                  <a:schemeClr val="bg2">
                    <a:lumMod val="50000"/>
                  </a:schemeClr>
                </a:solidFill>
              </a:rPr>
              <a:t>Diagrama principal</a:t>
            </a:r>
            <a:endParaRPr lang="es-ES" b="1" dirty="0">
              <a:solidFill>
                <a:schemeClr val="bg2">
                  <a:lumMod val="50000"/>
                </a:schemeClr>
              </a:solidFill>
            </a:endParaRPr>
          </a:p>
        </p:txBody>
      </p:sp>
      <p:pic>
        <p:nvPicPr>
          <p:cNvPr id="7" name="Imagen 3" descr="Logotipo&#10;&#10;Descripción generada automáticamente">
            <a:extLst>
              <a:ext uri="{FF2B5EF4-FFF2-40B4-BE49-F238E27FC236}">
                <a16:creationId xmlns:a16="http://schemas.microsoft.com/office/drawing/2014/main" id="{504A40A1-56BA-497E-92ED-BB0114158160}"/>
              </a:ext>
            </a:extLst>
          </p:cNvPr>
          <p:cNvPicPr>
            <a:picLocks noChangeAspect="1"/>
          </p:cNvPicPr>
          <p:nvPr/>
        </p:nvPicPr>
        <p:blipFill rotWithShape="1">
          <a:blip r:embed="rId3">
            <a:duotone>
              <a:schemeClr val="accent1">
                <a:shade val="45000"/>
                <a:satMod val="135000"/>
              </a:schemeClr>
              <a:prstClr val="white"/>
            </a:duotone>
          </a:blip>
          <a:srcRect l="12331" t="29723" r="8042" b="33633"/>
          <a:stretch/>
        </p:blipFill>
        <p:spPr>
          <a:xfrm>
            <a:off x="8854611" y="177920"/>
            <a:ext cx="2971629" cy="769222"/>
          </a:xfrm>
          <a:prstGeom prst="rect">
            <a:avLst/>
          </a:prstGeom>
        </p:spPr>
      </p:pic>
      <p:pic>
        <p:nvPicPr>
          <p:cNvPr id="6" name="Imagen 5" descr="Captura de pantalla de computadora&#10;&#10;Descripción generada automáticamente">
            <a:extLst>
              <a:ext uri="{FF2B5EF4-FFF2-40B4-BE49-F238E27FC236}">
                <a16:creationId xmlns:a16="http://schemas.microsoft.com/office/drawing/2014/main" id="{14CE56E8-7828-4A9B-B0E0-1428F1C518C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124783" y="1586811"/>
            <a:ext cx="7155828" cy="4716341"/>
          </a:xfrm>
          <a:prstGeom prst="rect">
            <a:avLst/>
          </a:prstGeom>
        </p:spPr>
      </p:pic>
    </p:spTree>
    <p:extLst>
      <p:ext uri="{BB962C8B-B14F-4D97-AF65-F5344CB8AC3E}">
        <p14:creationId xmlns:p14="http://schemas.microsoft.com/office/powerpoint/2010/main" val="1417396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redondeado"/>
          <p:cNvSpPr/>
          <p:nvPr/>
        </p:nvSpPr>
        <p:spPr>
          <a:xfrm>
            <a:off x="1894114" y="1423851"/>
            <a:ext cx="9313817" cy="5042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Marcador de número de diapositiva 3">
            <a:extLst>
              <a:ext uri="{FF2B5EF4-FFF2-40B4-BE49-F238E27FC236}">
                <a16:creationId xmlns:a16="http://schemas.microsoft.com/office/drawing/2014/main" id="{5CE495FC-7E0A-4342-A40D-3B65DCA780C6}"/>
              </a:ext>
            </a:extLst>
          </p:cNvPr>
          <p:cNvSpPr>
            <a:spLocks noGrp="1"/>
          </p:cNvSpPr>
          <p:nvPr>
            <p:ph type="sldNum" sz="quarter" idx="12"/>
          </p:nvPr>
        </p:nvSpPr>
        <p:spPr>
          <a:xfrm>
            <a:off x="8610600" y="6356350"/>
            <a:ext cx="2743200" cy="365125"/>
          </a:xfrm>
        </p:spPr>
        <p:txBody>
          <a:bodyPr rtlCol="0"/>
          <a:lstStyle/>
          <a:p>
            <a:pPr rtl="0"/>
            <a:fld id="{19B51A1E-902D-48AF-9020-955120F399B6}" type="slidenum">
              <a:rPr lang="es-ES" smtClean="0"/>
              <a:pPr rtl="0"/>
              <a:t>9</a:t>
            </a:fld>
            <a:endParaRPr lang="es-ES"/>
          </a:p>
        </p:txBody>
      </p:sp>
      <p:sp>
        <p:nvSpPr>
          <p:cNvPr id="46" name="Subtítulo 2">
            <a:extLst>
              <a:ext uri="{FF2B5EF4-FFF2-40B4-BE49-F238E27FC236}">
                <a16:creationId xmlns:a16="http://schemas.microsoft.com/office/drawing/2014/main" id="{E6C94C3D-4A94-4164-A9E6-B6860706369F}"/>
              </a:ext>
              <a:ext uri="{C183D7F6-B498-43B3-948B-1728B52AA6E4}">
                <adec:decorative xmlns:adec="http://schemas.microsoft.com/office/drawing/2017/decorative" val="0"/>
              </a:ext>
            </a:extLst>
          </p:cNvPr>
          <p:cNvSpPr txBox="1">
            <a:spLocks/>
          </p:cNvSpPr>
          <p:nvPr/>
        </p:nvSpPr>
        <p:spPr>
          <a:xfrm>
            <a:off x="862147" y="1007670"/>
            <a:ext cx="5172892" cy="1435085"/>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400" i="1" dirty="0">
                <a:solidFill>
                  <a:schemeClr val="bg2">
                    <a:lumMod val="50000"/>
                  </a:schemeClr>
                </a:solidFill>
              </a:rPr>
              <a:t>Diagrama de relaciones </a:t>
            </a:r>
            <a:r>
              <a:rPr lang="es-ES" sz="1400" i="1" dirty="0" err="1">
                <a:solidFill>
                  <a:schemeClr val="bg2">
                    <a:lumMod val="50000"/>
                  </a:schemeClr>
                </a:solidFill>
              </a:rPr>
              <a:t>Power</a:t>
            </a:r>
            <a:r>
              <a:rPr lang="es-ES" sz="1400" i="1" dirty="0">
                <a:solidFill>
                  <a:schemeClr val="bg2">
                    <a:lumMod val="50000"/>
                  </a:schemeClr>
                </a:solidFill>
              </a:rPr>
              <a:t> BI</a:t>
            </a:r>
          </a:p>
        </p:txBody>
      </p:sp>
      <p:sp>
        <p:nvSpPr>
          <p:cNvPr id="47" name="Título 1">
            <a:extLst>
              <a:ext uri="{FF2B5EF4-FFF2-40B4-BE49-F238E27FC236}">
                <a16:creationId xmlns:a16="http://schemas.microsoft.com/office/drawing/2014/main" id="{F97358E9-4C91-4302-A360-2549EFC3E7E7}"/>
              </a:ext>
            </a:extLst>
          </p:cNvPr>
          <p:cNvSpPr>
            <a:spLocks noGrp="1"/>
          </p:cNvSpPr>
          <p:nvPr>
            <p:ph type="title"/>
          </p:nvPr>
        </p:nvSpPr>
        <p:spPr>
          <a:xfrm>
            <a:off x="194489" y="208853"/>
            <a:ext cx="5265785" cy="835119"/>
          </a:xfrm>
        </p:spPr>
        <p:txBody>
          <a:bodyPr rtlCol="0">
            <a:noAutofit/>
          </a:bodyPr>
          <a:lstStyle/>
          <a:p>
            <a:pPr rtl="0"/>
            <a:r>
              <a:rPr lang="es-AR" dirty="0">
                <a:solidFill>
                  <a:schemeClr val="bg2">
                    <a:lumMod val="50000"/>
                  </a:schemeClr>
                </a:solidFill>
              </a:rPr>
              <a:t>Diagrama principal</a:t>
            </a:r>
            <a:endParaRPr lang="es-ES" b="1" dirty="0">
              <a:solidFill>
                <a:schemeClr val="bg2">
                  <a:lumMod val="50000"/>
                </a:schemeClr>
              </a:solidFill>
            </a:endParaRPr>
          </a:p>
        </p:txBody>
      </p:sp>
      <p:pic>
        <p:nvPicPr>
          <p:cNvPr id="1026" name="Picture 2"/>
          <p:cNvPicPr>
            <a:picLocks noChangeAspect="1" noChangeArrowheads="1"/>
          </p:cNvPicPr>
          <p:nvPr/>
        </p:nvPicPr>
        <p:blipFill>
          <a:blip r:embed="rId3"/>
          <a:srcRect/>
          <a:stretch>
            <a:fillRect/>
          </a:stretch>
        </p:blipFill>
        <p:spPr bwMode="auto">
          <a:xfrm>
            <a:off x="2259873" y="1640659"/>
            <a:ext cx="8621487" cy="4715691"/>
          </a:xfrm>
          <a:prstGeom prst="rect">
            <a:avLst/>
          </a:prstGeom>
          <a:noFill/>
          <a:ln w="9525">
            <a:noFill/>
            <a:miter lim="800000"/>
            <a:headEnd/>
            <a:tailEnd/>
          </a:ln>
          <a:effectLst/>
        </p:spPr>
      </p:pic>
      <p:pic>
        <p:nvPicPr>
          <p:cNvPr id="7" name="Imagen 3" descr="Logotipo&#10;&#10;Descripción generada automáticamente">
            <a:extLst>
              <a:ext uri="{FF2B5EF4-FFF2-40B4-BE49-F238E27FC236}">
                <a16:creationId xmlns:a16="http://schemas.microsoft.com/office/drawing/2014/main" id="{504A40A1-56BA-497E-92ED-BB0114158160}"/>
              </a:ext>
            </a:extLst>
          </p:cNvPr>
          <p:cNvPicPr>
            <a:picLocks noChangeAspect="1"/>
          </p:cNvPicPr>
          <p:nvPr/>
        </p:nvPicPr>
        <p:blipFill rotWithShape="1">
          <a:blip r:embed="rId4">
            <a:duotone>
              <a:schemeClr val="accent1">
                <a:shade val="45000"/>
                <a:satMod val="135000"/>
              </a:schemeClr>
              <a:prstClr val="white"/>
            </a:duotone>
          </a:blip>
          <a:srcRect l="12331" t="29723" r="8042" b="33633"/>
          <a:stretch/>
        </p:blipFill>
        <p:spPr>
          <a:xfrm>
            <a:off x="8854611" y="177920"/>
            <a:ext cx="2971629" cy="769222"/>
          </a:xfrm>
          <a:prstGeom prst="rect">
            <a:avLst/>
          </a:prstGeom>
        </p:spPr>
      </p:pic>
    </p:spTree>
    <p:extLst>
      <p:ext uri="{BB962C8B-B14F-4D97-AF65-F5344CB8AC3E}">
        <p14:creationId xmlns:p14="http://schemas.microsoft.com/office/powerpoint/2010/main" val="1916860044"/>
      </p:ext>
    </p:extLst>
  </p:cSld>
  <p:clrMapOvr>
    <a:masterClrMapping/>
  </p:clrMapOvr>
</p:sld>
</file>

<file path=ppt/theme/theme1.xml><?xml version="1.0" encoding="utf-8"?>
<a:theme xmlns:a="http://schemas.openxmlformats.org/drawingml/2006/main" name="Una sola línea">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329044_TF56180624_Win32" id="{CCF276C0-2FDF-463F-B45D-4EDBA039C896}" vid="{7446774B-3392-4AFF-ADF4-7FE1E36E528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2BC90D6-94CF-42F7-AAC4-9CF6824C54D5}">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Presentación de ventas minimalista tenue</Template>
  <TotalTime>464</TotalTime>
  <Words>1449</Words>
  <Application>Microsoft Office PowerPoint</Application>
  <PresentationFormat>Panorámica</PresentationFormat>
  <Paragraphs>161</Paragraphs>
  <Slides>29</Slides>
  <Notes>28</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29</vt:i4>
      </vt:variant>
    </vt:vector>
  </HeadingPairs>
  <TitlesOfParts>
    <vt:vector size="34" baseType="lpstr">
      <vt:lpstr>Arial</vt:lpstr>
      <vt:lpstr>Calibri</vt:lpstr>
      <vt:lpstr>Tenorite</vt:lpstr>
      <vt:lpstr>Tenorite(cuerpo)</vt:lpstr>
      <vt:lpstr>Una sola línea</vt:lpstr>
      <vt:lpstr>Documentación del proyecto final</vt:lpstr>
      <vt:lpstr>Team:</vt:lpstr>
      <vt:lpstr>Contenido</vt:lpstr>
      <vt:lpstr>Presentación del proyecto</vt:lpstr>
      <vt:lpstr>Global Super store Analitycs &amp; BI</vt:lpstr>
      <vt:lpstr>Diagrama Entidad - Relación</vt:lpstr>
      <vt:lpstr>Tablas, campos y claves</vt:lpstr>
      <vt:lpstr>Diagrama principal</vt:lpstr>
      <vt:lpstr>Diagrama principal</vt:lpstr>
      <vt:lpstr>Medidas calculadas</vt:lpstr>
      <vt:lpstr>Presentación de PowerPoint</vt:lpstr>
      <vt:lpstr>Diseño de mockup</vt:lpstr>
      <vt:lpstr>“Menos es más”</vt:lpstr>
      <vt:lpstr>Presentación de PowerPoint</vt:lpstr>
      <vt:lpstr>Elementos del dashboard</vt:lpstr>
      <vt:lpstr>Presentación de PowerPoint</vt:lpstr>
      <vt:lpstr>Presentación de PowerPoint</vt:lpstr>
      <vt:lpstr>VENTAJAS DEL mockup utilizado</vt:lpstr>
      <vt:lpstr>Extracción de datos y transformaciones</vt:lpstr>
      <vt:lpstr>“Transformarse es evolucionar”</vt:lpstr>
      <vt:lpstr>Transformaciones</vt:lpstr>
      <vt:lpstr>Diagrama principal  power bi</vt:lpstr>
      <vt:lpstr>Análisis funcional del dashboard</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de mockup</dc:title>
  <dc:creator>Juan Cruz Lercari</dc:creator>
  <cp:lastModifiedBy>Juan Cruz Lercari</cp:lastModifiedBy>
  <cp:revision>33</cp:revision>
  <dcterms:created xsi:type="dcterms:W3CDTF">2021-12-19T13:46:22Z</dcterms:created>
  <dcterms:modified xsi:type="dcterms:W3CDTF">2022-01-31T23:57:16Z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